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67" r:id="rId4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1666" y="-40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8FF2E-691A-4149-BE83-8300AC336881}" type="datetimeFigureOut">
              <a:rPr lang="fr-FR" smtClean="0"/>
              <a:t>09/07/2021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2726A-B129-4C8D-BEBE-824339636EB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0785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8FF2E-691A-4149-BE83-8300AC336881}" type="datetimeFigureOut">
              <a:rPr lang="fr-FR" smtClean="0"/>
              <a:t>09/07/2021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2726A-B129-4C8D-BEBE-824339636EB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9929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8FF2E-691A-4149-BE83-8300AC336881}" type="datetimeFigureOut">
              <a:rPr lang="fr-FR" smtClean="0"/>
              <a:t>09/07/2021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2726A-B129-4C8D-BEBE-824339636EB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6904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8FF2E-691A-4149-BE83-8300AC336881}" type="datetimeFigureOut">
              <a:rPr lang="fr-FR" smtClean="0"/>
              <a:t>09/07/2021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2726A-B129-4C8D-BEBE-824339636EB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817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8FF2E-691A-4149-BE83-8300AC336881}" type="datetimeFigureOut">
              <a:rPr lang="fr-FR" smtClean="0"/>
              <a:t>09/07/2021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2726A-B129-4C8D-BEBE-824339636EB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1174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8FF2E-691A-4149-BE83-8300AC336881}" type="datetimeFigureOut">
              <a:rPr lang="fr-FR" smtClean="0"/>
              <a:t>09/07/2021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2726A-B129-4C8D-BEBE-824339636EB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5812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8FF2E-691A-4149-BE83-8300AC336881}" type="datetimeFigureOut">
              <a:rPr lang="fr-FR" smtClean="0"/>
              <a:t>09/07/2021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2726A-B129-4C8D-BEBE-824339636EB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8140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8FF2E-691A-4149-BE83-8300AC336881}" type="datetimeFigureOut">
              <a:rPr lang="fr-FR" smtClean="0"/>
              <a:t>09/07/2021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2726A-B129-4C8D-BEBE-824339636EB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7965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8FF2E-691A-4149-BE83-8300AC336881}" type="datetimeFigureOut">
              <a:rPr lang="fr-FR" smtClean="0"/>
              <a:t>09/07/2021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2726A-B129-4C8D-BEBE-824339636EB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0589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8FF2E-691A-4149-BE83-8300AC336881}" type="datetimeFigureOut">
              <a:rPr lang="fr-FR" smtClean="0"/>
              <a:t>09/07/2021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2726A-B129-4C8D-BEBE-824339636EB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7221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8FF2E-691A-4149-BE83-8300AC336881}" type="datetimeFigureOut">
              <a:rPr lang="fr-FR" smtClean="0"/>
              <a:t>09/07/2021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2726A-B129-4C8D-BEBE-824339636EB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1283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8FF2E-691A-4149-BE83-8300AC336881}" type="datetimeFigureOut">
              <a:rPr lang="fr-FR" smtClean="0"/>
              <a:t>09/07/2021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82726A-B129-4C8D-BEBE-824339636EB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6009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9988005B-FA79-44CD-9A33-DCB466428728}"/>
              </a:ext>
            </a:extLst>
          </p:cNvPr>
          <p:cNvSpPr/>
          <p:nvPr/>
        </p:nvSpPr>
        <p:spPr>
          <a:xfrm>
            <a:off x="738284" y="68779"/>
            <a:ext cx="614071" cy="62434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74" name="ZoneTexte 73">
            <a:extLst>
              <a:ext uri="{FF2B5EF4-FFF2-40B4-BE49-F238E27FC236}">
                <a16:creationId xmlns:a16="http://schemas.microsoft.com/office/drawing/2014/main" id="{B23E8EF6-39A7-4CA4-846A-EB19C36C533B}"/>
              </a:ext>
            </a:extLst>
          </p:cNvPr>
          <p:cNvSpPr txBox="1"/>
          <p:nvPr/>
        </p:nvSpPr>
        <p:spPr>
          <a:xfrm>
            <a:off x="780272" y="48966"/>
            <a:ext cx="530096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13" b="1" dirty="0">
                <a:solidFill>
                  <a:schemeClr val="bg1"/>
                </a:solidFill>
              </a:rPr>
              <a:t>Etage</a:t>
            </a:r>
          </a:p>
        </p:txBody>
      </p:sp>
      <p:sp>
        <p:nvSpPr>
          <p:cNvPr id="75" name="ZoneTexte 74">
            <a:extLst>
              <a:ext uri="{FF2B5EF4-FFF2-40B4-BE49-F238E27FC236}">
                <a16:creationId xmlns:a16="http://schemas.microsoft.com/office/drawing/2014/main" id="{0E46126F-41A8-4059-B57C-A4CAB435584E}"/>
              </a:ext>
            </a:extLst>
          </p:cNvPr>
          <p:cNvSpPr txBox="1"/>
          <p:nvPr/>
        </p:nvSpPr>
        <p:spPr>
          <a:xfrm>
            <a:off x="809139" y="275187"/>
            <a:ext cx="482859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fr-FR" b="1" dirty="0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F1A8FF08-EE71-4C3A-ACAC-5B96A272AFA2}"/>
              </a:ext>
            </a:extLst>
          </p:cNvPr>
          <p:cNvSpPr/>
          <p:nvPr/>
        </p:nvSpPr>
        <p:spPr>
          <a:xfrm>
            <a:off x="1627025" y="172908"/>
            <a:ext cx="3603949" cy="415997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cxnSp>
        <p:nvCxnSpPr>
          <p:cNvPr id="77" name="Connecteur droit 76">
            <a:extLst>
              <a:ext uri="{FF2B5EF4-FFF2-40B4-BE49-F238E27FC236}">
                <a16:creationId xmlns:a16="http://schemas.microsoft.com/office/drawing/2014/main" id="{9914F32D-D265-42B2-AA4D-116CF2737EDE}"/>
              </a:ext>
            </a:extLst>
          </p:cNvPr>
          <p:cNvCxnSpPr>
            <a:cxnSpLocks/>
            <a:stCxn id="73" idx="3"/>
            <a:endCxn id="76" idx="1"/>
          </p:cNvCxnSpPr>
          <p:nvPr/>
        </p:nvCxnSpPr>
        <p:spPr>
          <a:xfrm flipV="1">
            <a:off x="1352355" y="380907"/>
            <a:ext cx="274670" cy="4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riangle isocèle 81">
            <a:extLst>
              <a:ext uri="{FF2B5EF4-FFF2-40B4-BE49-F238E27FC236}">
                <a16:creationId xmlns:a16="http://schemas.microsoft.com/office/drawing/2014/main" id="{6FE3D214-B9CA-45E8-BEAB-6786C4A7B4E1}"/>
              </a:ext>
            </a:extLst>
          </p:cNvPr>
          <p:cNvSpPr/>
          <p:nvPr/>
        </p:nvSpPr>
        <p:spPr>
          <a:xfrm flipV="1">
            <a:off x="3269796" y="640695"/>
            <a:ext cx="267672" cy="17845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5C90FFFB-A647-4CA9-A161-5445545FE009}"/>
              </a:ext>
            </a:extLst>
          </p:cNvPr>
          <p:cNvSpPr/>
          <p:nvPr/>
        </p:nvSpPr>
        <p:spPr>
          <a:xfrm>
            <a:off x="5503018" y="69015"/>
            <a:ext cx="614071" cy="62434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106" name="ZoneTexte 105">
            <a:extLst>
              <a:ext uri="{FF2B5EF4-FFF2-40B4-BE49-F238E27FC236}">
                <a16:creationId xmlns:a16="http://schemas.microsoft.com/office/drawing/2014/main" id="{F001CDFD-379C-47C4-BCED-CB131A32B663}"/>
              </a:ext>
            </a:extLst>
          </p:cNvPr>
          <p:cNvSpPr txBox="1"/>
          <p:nvPr/>
        </p:nvSpPr>
        <p:spPr>
          <a:xfrm>
            <a:off x="5545006" y="49202"/>
            <a:ext cx="530096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13" b="1" dirty="0">
                <a:solidFill>
                  <a:schemeClr val="bg1"/>
                </a:solidFill>
              </a:rPr>
              <a:t>SD</a:t>
            </a:r>
          </a:p>
        </p:txBody>
      </p:sp>
      <p:sp>
        <p:nvSpPr>
          <p:cNvPr id="107" name="ZoneTexte 106">
            <a:extLst>
              <a:ext uri="{FF2B5EF4-FFF2-40B4-BE49-F238E27FC236}">
                <a16:creationId xmlns:a16="http://schemas.microsoft.com/office/drawing/2014/main" id="{3212BBCD-57B1-427D-80D3-425A91895B71}"/>
              </a:ext>
            </a:extLst>
          </p:cNvPr>
          <p:cNvSpPr txBox="1"/>
          <p:nvPr/>
        </p:nvSpPr>
        <p:spPr>
          <a:xfrm>
            <a:off x="5573873" y="275423"/>
            <a:ext cx="482859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fr-FR" b="1" dirty="0"/>
          </a:p>
        </p:txBody>
      </p:sp>
      <p:cxnSp>
        <p:nvCxnSpPr>
          <p:cNvPr id="108" name="Connecteur droit 107">
            <a:extLst>
              <a:ext uri="{FF2B5EF4-FFF2-40B4-BE49-F238E27FC236}">
                <a16:creationId xmlns:a16="http://schemas.microsoft.com/office/drawing/2014/main" id="{4C0C7619-305A-4748-BCF5-4D396E8F0695}"/>
              </a:ext>
            </a:extLst>
          </p:cNvPr>
          <p:cNvCxnSpPr>
            <a:cxnSpLocks/>
            <a:stCxn id="76" idx="3"/>
            <a:endCxn id="105" idx="1"/>
          </p:cNvCxnSpPr>
          <p:nvPr/>
        </p:nvCxnSpPr>
        <p:spPr>
          <a:xfrm>
            <a:off x="5230974" y="380907"/>
            <a:ext cx="272044" cy="28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Rectangle 118">
            <a:extLst>
              <a:ext uri="{FF2B5EF4-FFF2-40B4-BE49-F238E27FC236}">
                <a16:creationId xmlns:a16="http://schemas.microsoft.com/office/drawing/2014/main" id="{EE2F4075-E15B-4A69-85D3-1547ACEFF410}"/>
              </a:ext>
            </a:extLst>
          </p:cNvPr>
          <p:cNvSpPr/>
          <p:nvPr/>
        </p:nvSpPr>
        <p:spPr>
          <a:xfrm>
            <a:off x="738283" y="772071"/>
            <a:ext cx="614071" cy="62434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120" name="ZoneTexte 119">
            <a:extLst>
              <a:ext uri="{FF2B5EF4-FFF2-40B4-BE49-F238E27FC236}">
                <a16:creationId xmlns:a16="http://schemas.microsoft.com/office/drawing/2014/main" id="{D00C4851-1523-4FCA-9FB6-7E73A5AA80A3}"/>
              </a:ext>
            </a:extLst>
          </p:cNvPr>
          <p:cNvSpPr txBox="1"/>
          <p:nvPr/>
        </p:nvSpPr>
        <p:spPr>
          <a:xfrm>
            <a:off x="780271" y="752258"/>
            <a:ext cx="530096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13" b="1" dirty="0">
                <a:solidFill>
                  <a:schemeClr val="bg1"/>
                </a:solidFill>
              </a:rPr>
              <a:t>Etage</a:t>
            </a:r>
          </a:p>
        </p:txBody>
      </p:sp>
      <p:sp>
        <p:nvSpPr>
          <p:cNvPr id="121" name="ZoneTexte 120">
            <a:extLst>
              <a:ext uri="{FF2B5EF4-FFF2-40B4-BE49-F238E27FC236}">
                <a16:creationId xmlns:a16="http://schemas.microsoft.com/office/drawing/2014/main" id="{54615CCA-8E90-4DC5-A5F0-15AED8F2CD3E}"/>
              </a:ext>
            </a:extLst>
          </p:cNvPr>
          <p:cNvSpPr txBox="1"/>
          <p:nvPr/>
        </p:nvSpPr>
        <p:spPr>
          <a:xfrm>
            <a:off x="809138" y="978479"/>
            <a:ext cx="482859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fr-FR" b="1" dirty="0"/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0B5DEDF3-6763-42F6-9396-B97EAE0444E6}"/>
              </a:ext>
            </a:extLst>
          </p:cNvPr>
          <p:cNvSpPr/>
          <p:nvPr/>
        </p:nvSpPr>
        <p:spPr>
          <a:xfrm>
            <a:off x="1627024" y="876200"/>
            <a:ext cx="3603949" cy="415997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cxnSp>
        <p:nvCxnSpPr>
          <p:cNvPr id="123" name="Connecteur droit 122">
            <a:extLst>
              <a:ext uri="{FF2B5EF4-FFF2-40B4-BE49-F238E27FC236}">
                <a16:creationId xmlns:a16="http://schemas.microsoft.com/office/drawing/2014/main" id="{69B2BCC0-513A-4D05-8FA3-5A26E2338868}"/>
              </a:ext>
            </a:extLst>
          </p:cNvPr>
          <p:cNvCxnSpPr>
            <a:cxnSpLocks/>
            <a:stCxn id="119" idx="3"/>
            <a:endCxn id="122" idx="1"/>
          </p:cNvCxnSpPr>
          <p:nvPr/>
        </p:nvCxnSpPr>
        <p:spPr>
          <a:xfrm flipV="1">
            <a:off x="1352354" y="1084199"/>
            <a:ext cx="274670" cy="4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Triangle isocèle 123">
            <a:extLst>
              <a:ext uri="{FF2B5EF4-FFF2-40B4-BE49-F238E27FC236}">
                <a16:creationId xmlns:a16="http://schemas.microsoft.com/office/drawing/2014/main" id="{895B4827-3620-49DA-8475-69C07913E92A}"/>
              </a:ext>
            </a:extLst>
          </p:cNvPr>
          <p:cNvSpPr/>
          <p:nvPr/>
        </p:nvSpPr>
        <p:spPr>
          <a:xfrm flipV="1">
            <a:off x="3269795" y="1343987"/>
            <a:ext cx="267672" cy="17845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09E1D494-999C-4DCA-8824-664AC0F5F143}"/>
              </a:ext>
            </a:extLst>
          </p:cNvPr>
          <p:cNvSpPr/>
          <p:nvPr/>
        </p:nvSpPr>
        <p:spPr>
          <a:xfrm>
            <a:off x="5503017" y="772307"/>
            <a:ext cx="614071" cy="62434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126" name="ZoneTexte 125">
            <a:extLst>
              <a:ext uri="{FF2B5EF4-FFF2-40B4-BE49-F238E27FC236}">
                <a16:creationId xmlns:a16="http://schemas.microsoft.com/office/drawing/2014/main" id="{96029085-ABE8-481F-809E-6B0672E4490A}"/>
              </a:ext>
            </a:extLst>
          </p:cNvPr>
          <p:cNvSpPr txBox="1"/>
          <p:nvPr/>
        </p:nvSpPr>
        <p:spPr>
          <a:xfrm>
            <a:off x="5545005" y="752494"/>
            <a:ext cx="530096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13" b="1" dirty="0">
                <a:solidFill>
                  <a:schemeClr val="bg1"/>
                </a:solidFill>
              </a:rPr>
              <a:t>SD</a:t>
            </a:r>
          </a:p>
        </p:txBody>
      </p:sp>
      <p:sp>
        <p:nvSpPr>
          <p:cNvPr id="127" name="ZoneTexte 126">
            <a:extLst>
              <a:ext uri="{FF2B5EF4-FFF2-40B4-BE49-F238E27FC236}">
                <a16:creationId xmlns:a16="http://schemas.microsoft.com/office/drawing/2014/main" id="{EEB81239-649B-41B2-9CBF-67C0F0F698B8}"/>
              </a:ext>
            </a:extLst>
          </p:cNvPr>
          <p:cNvSpPr txBox="1"/>
          <p:nvPr/>
        </p:nvSpPr>
        <p:spPr>
          <a:xfrm>
            <a:off x="5573872" y="978715"/>
            <a:ext cx="482859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fr-FR" b="1" dirty="0"/>
          </a:p>
        </p:txBody>
      </p:sp>
      <p:cxnSp>
        <p:nvCxnSpPr>
          <p:cNvPr id="128" name="Connecteur droit 127">
            <a:extLst>
              <a:ext uri="{FF2B5EF4-FFF2-40B4-BE49-F238E27FC236}">
                <a16:creationId xmlns:a16="http://schemas.microsoft.com/office/drawing/2014/main" id="{8069122E-9502-432C-B008-873397238F84}"/>
              </a:ext>
            </a:extLst>
          </p:cNvPr>
          <p:cNvCxnSpPr>
            <a:cxnSpLocks/>
            <a:stCxn id="122" idx="3"/>
            <a:endCxn id="125" idx="1"/>
          </p:cNvCxnSpPr>
          <p:nvPr/>
        </p:nvCxnSpPr>
        <p:spPr>
          <a:xfrm>
            <a:off x="5230973" y="1084199"/>
            <a:ext cx="272044" cy="28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Rectangle 128">
            <a:extLst>
              <a:ext uri="{FF2B5EF4-FFF2-40B4-BE49-F238E27FC236}">
                <a16:creationId xmlns:a16="http://schemas.microsoft.com/office/drawing/2014/main" id="{914E42CF-D427-4B20-AD73-7EB5EB33BFB2}"/>
              </a:ext>
            </a:extLst>
          </p:cNvPr>
          <p:cNvSpPr/>
          <p:nvPr/>
        </p:nvSpPr>
        <p:spPr>
          <a:xfrm>
            <a:off x="738282" y="1473997"/>
            <a:ext cx="614071" cy="62434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130" name="ZoneTexte 129">
            <a:extLst>
              <a:ext uri="{FF2B5EF4-FFF2-40B4-BE49-F238E27FC236}">
                <a16:creationId xmlns:a16="http://schemas.microsoft.com/office/drawing/2014/main" id="{3896425B-14BA-41B1-84F6-5E63ED326B96}"/>
              </a:ext>
            </a:extLst>
          </p:cNvPr>
          <p:cNvSpPr txBox="1"/>
          <p:nvPr/>
        </p:nvSpPr>
        <p:spPr>
          <a:xfrm>
            <a:off x="780270" y="1454184"/>
            <a:ext cx="530096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13" b="1" dirty="0">
                <a:solidFill>
                  <a:schemeClr val="bg1"/>
                </a:solidFill>
              </a:rPr>
              <a:t>Etage</a:t>
            </a:r>
          </a:p>
        </p:txBody>
      </p:sp>
      <p:sp>
        <p:nvSpPr>
          <p:cNvPr id="131" name="ZoneTexte 130">
            <a:extLst>
              <a:ext uri="{FF2B5EF4-FFF2-40B4-BE49-F238E27FC236}">
                <a16:creationId xmlns:a16="http://schemas.microsoft.com/office/drawing/2014/main" id="{B25429D8-99EC-44E2-A033-B8BBDA7654DE}"/>
              </a:ext>
            </a:extLst>
          </p:cNvPr>
          <p:cNvSpPr txBox="1"/>
          <p:nvPr/>
        </p:nvSpPr>
        <p:spPr>
          <a:xfrm>
            <a:off x="809137" y="1680405"/>
            <a:ext cx="482859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fr-FR" b="1" dirty="0"/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ABA7D15D-C656-42B3-BECE-928A3CAE16A9}"/>
              </a:ext>
            </a:extLst>
          </p:cNvPr>
          <p:cNvSpPr/>
          <p:nvPr/>
        </p:nvSpPr>
        <p:spPr>
          <a:xfrm>
            <a:off x="1627023" y="1578126"/>
            <a:ext cx="3603949" cy="415997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cxnSp>
        <p:nvCxnSpPr>
          <p:cNvPr id="133" name="Connecteur droit 132">
            <a:extLst>
              <a:ext uri="{FF2B5EF4-FFF2-40B4-BE49-F238E27FC236}">
                <a16:creationId xmlns:a16="http://schemas.microsoft.com/office/drawing/2014/main" id="{D228A26C-F878-4321-B842-C5C937D64A66}"/>
              </a:ext>
            </a:extLst>
          </p:cNvPr>
          <p:cNvCxnSpPr>
            <a:cxnSpLocks/>
            <a:stCxn id="129" idx="3"/>
            <a:endCxn id="132" idx="1"/>
          </p:cNvCxnSpPr>
          <p:nvPr/>
        </p:nvCxnSpPr>
        <p:spPr>
          <a:xfrm flipV="1">
            <a:off x="1352353" y="1786125"/>
            <a:ext cx="274670" cy="4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Triangle isocèle 133">
            <a:extLst>
              <a:ext uri="{FF2B5EF4-FFF2-40B4-BE49-F238E27FC236}">
                <a16:creationId xmlns:a16="http://schemas.microsoft.com/office/drawing/2014/main" id="{63A3FA32-42C9-48B9-A5AF-E2E6DFE71A67}"/>
              </a:ext>
            </a:extLst>
          </p:cNvPr>
          <p:cNvSpPr/>
          <p:nvPr/>
        </p:nvSpPr>
        <p:spPr>
          <a:xfrm flipV="1">
            <a:off x="3269794" y="2045913"/>
            <a:ext cx="267672" cy="17845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6E2D3B08-B65C-4988-A497-915C79DCADB7}"/>
              </a:ext>
            </a:extLst>
          </p:cNvPr>
          <p:cNvSpPr/>
          <p:nvPr/>
        </p:nvSpPr>
        <p:spPr>
          <a:xfrm>
            <a:off x="5503016" y="1474233"/>
            <a:ext cx="614071" cy="62434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136" name="ZoneTexte 135">
            <a:extLst>
              <a:ext uri="{FF2B5EF4-FFF2-40B4-BE49-F238E27FC236}">
                <a16:creationId xmlns:a16="http://schemas.microsoft.com/office/drawing/2014/main" id="{C826EDD6-66E4-416F-B479-7E1597C0A86E}"/>
              </a:ext>
            </a:extLst>
          </p:cNvPr>
          <p:cNvSpPr txBox="1"/>
          <p:nvPr/>
        </p:nvSpPr>
        <p:spPr>
          <a:xfrm>
            <a:off x="5545004" y="1454420"/>
            <a:ext cx="530096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13" b="1" dirty="0">
                <a:solidFill>
                  <a:schemeClr val="bg1"/>
                </a:solidFill>
              </a:rPr>
              <a:t>SD</a:t>
            </a:r>
          </a:p>
        </p:txBody>
      </p:sp>
      <p:sp>
        <p:nvSpPr>
          <p:cNvPr id="137" name="ZoneTexte 136">
            <a:extLst>
              <a:ext uri="{FF2B5EF4-FFF2-40B4-BE49-F238E27FC236}">
                <a16:creationId xmlns:a16="http://schemas.microsoft.com/office/drawing/2014/main" id="{3F5D5114-89C8-4E85-BF8E-0F00C75153F0}"/>
              </a:ext>
            </a:extLst>
          </p:cNvPr>
          <p:cNvSpPr txBox="1"/>
          <p:nvPr/>
        </p:nvSpPr>
        <p:spPr>
          <a:xfrm>
            <a:off x="5573871" y="1680641"/>
            <a:ext cx="482859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fr-FR" b="1" dirty="0"/>
          </a:p>
        </p:txBody>
      </p:sp>
      <p:cxnSp>
        <p:nvCxnSpPr>
          <p:cNvPr id="138" name="Connecteur droit 137">
            <a:extLst>
              <a:ext uri="{FF2B5EF4-FFF2-40B4-BE49-F238E27FC236}">
                <a16:creationId xmlns:a16="http://schemas.microsoft.com/office/drawing/2014/main" id="{7726D9E6-1AF1-4AF4-A50B-9389EC69EC91}"/>
              </a:ext>
            </a:extLst>
          </p:cNvPr>
          <p:cNvCxnSpPr>
            <a:cxnSpLocks/>
            <a:stCxn id="132" idx="3"/>
            <a:endCxn id="135" idx="1"/>
          </p:cNvCxnSpPr>
          <p:nvPr/>
        </p:nvCxnSpPr>
        <p:spPr>
          <a:xfrm>
            <a:off x="5230972" y="1786125"/>
            <a:ext cx="272044" cy="28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Rectangle 138">
            <a:extLst>
              <a:ext uri="{FF2B5EF4-FFF2-40B4-BE49-F238E27FC236}">
                <a16:creationId xmlns:a16="http://schemas.microsoft.com/office/drawing/2014/main" id="{A6E81E51-1426-4486-AE07-7DA4CB1F972D}"/>
              </a:ext>
            </a:extLst>
          </p:cNvPr>
          <p:cNvSpPr/>
          <p:nvPr/>
        </p:nvSpPr>
        <p:spPr>
          <a:xfrm>
            <a:off x="738281" y="2187449"/>
            <a:ext cx="614071" cy="62434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140" name="ZoneTexte 139">
            <a:extLst>
              <a:ext uri="{FF2B5EF4-FFF2-40B4-BE49-F238E27FC236}">
                <a16:creationId xmlns:a16="http://schemas.microsoft.com/office/drawing/2014/main" id="{B200B5EC-6980-4464-8493-EC6EA45DF2A7}"/>
              </a:ext>
            </a:extLst>
          </p:cNvPr>
          <p:cNvSpPr txBox="1"/>
          <p:nvPr/>
        </p:nvSpPr>
        <p:spPr>
          <a:xfrm>
            <a:off x="780269" y="2167636"/>
            <a:ext cx="530096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13" b="1" dirty="0">
                <a:solidFill>
                  <a:schemeClr val="bg1"/>
                </a:solidFill>
              </a:rPr>
              <a:t>Etage</a:t>
            </a:r>
          </a:p>
        </p:txBody>
      </p:sp>
      <p:sp>
        <p:nvSpPr>
          <p:cNvPr id="141" name="ZoneTexte 140">
            <a:extLst>
              <a:ext uri="{FF2B5EF4-FFF2-40B4-BE49-F238E27FC236}">
                <a16:creationId xmlns:a16="http://schemas.microsoft.com/office/drawing/2014/main" id="{4AC64275-D69B-4254-980C-0BD5ADBFF9E7}"/>
              </a:ext>
            </a:extLst>
          </p:cNvPr>
          <p:cNvSpPr txBox="1"/>
          <p:nvPr/>
        </p:nvSpPr>
        <p:spPr>
          <a:xfrm>
            <a:off x="809136" y="2393857"/>
            <a:ext cx="482859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fr-FR" b="1" dirty="0"/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4500E815-C49E-4381-88C4-B9601D29D34F}"/>
              </a:ext>
            </a:extLst>
          </p:cNvPr>
          <p:cNvSpPr/>
          <p:nvPr/>
        </p:nvSpPr>
        <p:spPr>
          <a:xfrm>
            <a:off x="1627022" y="2291578"/>
            <a:ext cx="3603949" cy="415997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cxnSp>
        <p:nvCxnSpPr>
          <p:cNvPr id="143" name="Connecteur droit 142">
            <a:extLst>
              <a:ext uri="{FF2B5EF4-FFF2-40B4-BE49-F238E27FC236}">
                <a16:creationId xmlns:a16="http://schemas.microsoft.com/office/drawing/2014/main" id="{081B64D3-C61B-4E79-90F7-5BB1409F51B6}"/>
              </a:ext>
            </a:extLst>
          </p:cNvPr>
          <p:cNvCxnSpPr>
            <a:cxnSpLocks/>
            <a:stCxn id="139" idx="3"/>
            <a:endCxn id="142" idx="1"/>
          </p:cNvCxnSpPr>
          <p:nvPr/>
        </p:nvCxnSpPr>
        <p:spPr>
          <a:xfrm flipV="1">
            <a:off x="1352352" y="2499577"/>
            <a:ext cx="274670" cy="4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Triangle isocèle 143">
            <a:extLst>
              <a:ext uri="{FF2B5EF4-FFF2-40B4-BE49-F238E27FC236}">
                <a16:creationId xmlns:a16="http://schemas.microsoft.com/office/drawing/2014/main" id="{DF83ED83-7C79-47AD-9AC6-27B4C37ED2BA}"/>
              </a:ext>
            </a:extLst>
          </p:cNvPr>
          <p:cNvSpPr/>
          <p:nvPr/>
        </p:nvSpPr>
        <p:spPr>
          <a:xfrm flipV="1">
            <a:off x="3269793" y="2759365"/>
            <a:ext cx="267672" cy="17845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B860B8F6-D581-4DE3-BF2B-0E86CD8BF4FB}"/>
              </a:ext>
            </a:extLst>
          </p:cNvPr>
          <p:cNvSpPr/>
          <p:nvPr/>
        </p:nvSpPr>
        <p:spPr>
          <a:xfrm>
            <a:off x="5503015" y="2187685"/>
            <a:ext cx="614071" cy="62434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146" name="ZoneTexte 145">
            <a:extLst>
              <a:ext uri="{FF2B5EF4-FFF2-40B4-BE49-F238E27FC236}">
                <a16:creationId xmlns:a16="http://schemas.microsoft.com/office/drawing/2014/main" id="{1303FE94-CEAA-4BB4-96BC-2C0F2EF235DA}"/>
              </a:ext>
            </a:extLst>
          </p:cNvPr>
          <p:cNvSpPr txBox="1"/>
          <p:nvPr/>
        </p:nvSpPr>
        <p:spPr>
          <a:xfrm>
            <a:off x="5545003" y="2167872"/>
            <a:ext cx="530096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13" b="1" dirty="0">
                <a:solidFill>
                  <a:schemeClr val="bg1"/>
                </a:solidFill>
              </a:rPr>
              <a:t>SD</a:t>
            </a:r>
          </a:p>
        </p:txBody>
      </p:sp>
      <p:sp>
        <p:nvSpPr>
          <p:cNvPr id="147" name="ZoneTexte 146">
            <a:extLst>
              <a:ext uri="{FF2B5EF4-FFF2-40B4-BE49-F238E27FC236}">
                <a16:creationId xmlns:a16="http://schemas.microsoft.com/office/drawing/2014/main" id="{E05EDC0C-B4F0-4F9E-A09D-35D40B10C5D0}"/>
              </a:ext>
            </a:extLst>
          </p:cNvPr>
          <p:cNvSpPr txBox="1"/>
          <p:nvPr/>
        </p:nvSpPr>
        <p:spPr>
          <a:xfrm>
            <a:off x="5573870" y="2394093"/>
            <a:ext cx="482859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fr-FR" b="1" dirty="0"/>
          </a:p>
        </p:txBody>
      </p:sp>
      <p:cxnSp>
        <p:nvCxnSpPr>
          <p:cNvPr id="148" name="Connecteur droit 147">
            <a:extLst>
              <a:ext uri="{FF2B5EF4-FFF2-40B4-BE49-F238E27FC236}">
                <a16:creationId xmlns:a16="http://schemas.microsoft.com/office/drawing/2014/main" id="{053D91B8-A4A2-4FAC-A1D5-C395E140B550}"/>
              </a:ext>
            </a:extLst>
          </p:cNvPr>
          <p:cNvCxnSpPr>
            <a:cxnSpLocks/>
            <a:stCxn id="142" idx="3"/>
            <a:endCxn id="145" idx="1"/>
          </p:cNvCxnSpPr>
          <p:nvPr/>
        </p:nvCxnSpPr>
        <p:spPr>
          <a:xfrm>
            <a:off x="5230971" y="2499577"/>
            <a:ext cx="272044" cy="28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Rectangle 148">
            <a:extLst>
              <a:ext uri="{FF2B5EF4-FFF2-40B4-BE49-F238E27FC236}">
                <a16:creationId xmlns:a16="http://schemas.microsoft.com/office/drawing/2014/main" id="{4481B324-8B6D-44A3-8DC0-8C2128991D72}"/>
              </a:ext>
            </a:extLst>
          </p:cNvPr>
          <p:cNvSpPr/>
          <p:nvPr/>
        </p:nvSpPr>
        <p:spPr>
          <a:xfrm>
            <a:off x="738280" y="2903647"/>
            <a:ext cx="614071" cy="62434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150" name="ZoneTexte 149">
            <a:extLst>
              <a:ext uri="{FF2B5EF4-FFF2-40B4-BE49-F238E27FC236}">
                <a16:creationId xmlns:a16="http://schemas.microsoft.com/office/drawing/2014/main" id="{D501331B-EA25-479A-BD6A-DFEC43221EFC}"/>
              </a:ext>
            </a:extLst>
          </p:cNvPr>
          <p:cNvSpPr txBox="1"/>
          <p:nvPr/>
        </p:nvSpPr>
        <p:spPr>
          <a:xfrm>
            <a:off x="780268" y="2883834"/>
            <a:ext cx="530096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13" b="1" dirty="0">
                <a:solidFill>
                  <a:schemeClr val="bg1"/>
                </a:solidFill>
              </a:rPr>
              <a:t>Etage</a:t>
            </a:r>
          </a:p>
        </p:txBody>
      </p:sp>
      <p:sp>
        <p:nvSpPr>
          <p:cNvPr id="151" name="ZoneTexte 150">
            <a:extLst>
              <a:ext uri="{FF2B5EF4-FFF2-40B4-BE49-F238E27FC236}">
                <a16:creationId xmlns:a16="http://schemas.microsoft.com/office/drawing/2014/main" id="{6B8B958D-DF9F-4D46-A9FC-5D004549A429}"/>
              </a:ext>
            </a:extLst>
          </p:cNvPr>
          <p:cNvSpPr txBox="1"/>
          <p:nvPr/>
        </p:nvSpPr>
        <p:spPr>
          <a:xfrm>
            <a:off x="809135" y="3110055"/>
            <a:ext cx="482859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fr-FR" b="1" dirty="0"/>
          </a:p>
        </p:txBody>
      </p:sp>
      <p:sp>
        <p:nvSpPr>
          <p:cNvPr id="152" name="Rectangle 151">
            <a:extLst>
              <a:ext uri="{FF2B5EF4-FFF2-40B4-BE49-F238E27FC236}">
                <a16:creationId xmlns:a16="http://schemas.microsoft.com/office/drawing/2014/main" id="{89C4BD26-14F7-45BF-B9B7-EF22AFCD4CB0}"/>
              </a:ext>
            </a:extLst>
          </p:cNvPr>
          <p:cNvSpPr/>
          <p:nvPr/>
        </p:nvSpPr>
        <p:spPr>
          <a:xfrm>
            <a:off x="1627021" y="3007776"/>
            <a:ext cx="3603949" cy="415997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cxnSp>
        <p:nvCxnSpPr>
          <p:cNvPr id="153" name="Connecteur droit 152">
            <a:extLst>
              <a:ext uri="{FF2B5EF4-FFF2-40B4-BE49-F238E27FC236}">
                <a16:creationId xmlns:a16="http://schemas.microsoft.com/office/drawing/2014/main" id="{FBABEFC6-B708-42E0-A140-1A3EE220E498}"/>
              </a:ext>
            </a:extLst>
          </p:cNvPr>
          <p:cNvCxnSpPr>
            <a:cxnSpLocks/>
            <a:stCxn id="149" idx="3"/>
            <a:endCxn id="152" idx="1"/>
          </p:cNvCxnSpPr>
          <p:nvPr/>
        </p:nvCxnSpPr>
        <p:spPr>
          <a:xfrm flipV="1">
            <a:off x="1352351" y="3215775"/>
            <a:ext cx="274670" cy="4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Triangle isocèle 153">
            <a:extLst>
              <a:ext uri="{FF2B5EF4-FFF2-40B4-BE49-F238E27FC236}">
                <a16:creationId xmlns:a16="http://schemas.microsoft.com/office/drawing/2014/main" id="{935F2A1B-706F-4BD4-9449-A3C64FFD87F6}"/>
              </a:ext>
            </a:extLst>
          </p:cNvPr>
          <p:cNvSpPr/>
          <p:nvPr/>
        </p:nvSpPr>
        <p:spPr>
          <a:xfrm flipV="1">
            <a:off x="3269792" y="3475563"/>
            <a:ext cx="267672" cy="17845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155" name="Rectangle 154">
            <a:extLst>
              <a:ext uri="{FF2B5EF4-FFF2-40B4-BE49-F238E27FC236}">
                <a16:creationId xmlns:a16="http://schemas.microsoft.com/office/drawing/2014/main" id="{A29DA8B5-DBDF-4E20-AB94-94676524B6D5}"/>
              </a:ext>
            </a:extLst>
          </p:cNvPr>
          <p:cNvSpPr/>
          <p:nvPr/>
        </p:nvSpPr>
        <p:spPr>
          <a:xfrm>
            <a:off x="5503014" y="2903883"/>
            <a:ext cx="614071" cy="62434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156" name="ZoneTexte 155">
            <a:extLst>
              <a:ext uri="{FF2B5EF4-FFF2-40B4-BE49-F238E27FC236}">
                <a16:creationId xmlns:a16="http://schemas.microsoft.com/office/drawing/2014/main" id="{7F983C9D-6C0C-4EF8-A11E-EFE2580B2EC6}"/>
              </a:ext>
            </a:extLst>
          </p:cNvPr>
          <p:cNvSpPr txBox="1"/>
          <p:nvPr/>
        </p:nvSpPr>
        <p:spPr>
          <a:xfrm>
            <a:off x="5545002" y="2884070"/>
            <a:ext cx="530096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13" b="1" dirty="0">
                <a:solidFill>
                  <a:schemeClr val="bg1"/>
                </a:solidFill>
              </a:rPr>
              <a:t>SD</a:t>
            </a:r>
          </a:p>
        </p:txBody>
      </p:sp>
      <p:sp>
        <p:nvSpPr>
          <p:cNvPr id="157" name="ZoneTexte 156">
            <a:extLst>
              <a:ext uri="{FF2B5EF4-FFF2-40B4-BE49-F238E27FC236}">
                <a16:creationId xmlns:a16="http://schemas.microsoft.com/office/drawing/2014/main" id="{B8E3FA2B-0A13-41FF-B39E-5E03F0209781}"/>
              </a:ext>
            </a:extLst>
          </p:cNvPr>
          <p:cNvSpPr txBox="1"/>
          <p:nvPr/>
        </p:nvSpPr>
        <p:spPr>
          <a:xfrm>
            <a:off x="5573869" y="3110291"/>
            <a:ext cx="482859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fr-FR" b="1" dirty="0"/>
          </a:p>
        </p:txBody>
      </p:sp>
      <p:cxnSp>
        <p:nvCxnSpPr>
          <p:cNvPr id="158" name="Connecteur droit 157">
            <a:extLst>
              <a:ext uri="{FF2B5EF4-FFF2-40B4-BE49-F238E27FC236}">
                <a16:creationId xmlns:a16="http://schemas.microsoft.com/office/drawing/2014/main" id="{987E7D1D-CB78-461F-B168-5873FF5F5C01}"/>
              </a:ext>
            </a:extLst>
          </p:cNvPr>
          <p:cNvCxnSpPr>
            <a:cxnSpLocks/>
            <a:stCxn id="152" idx="3"/>
            <a:endCxn id="155" idx="1"/>
          </p:cNvCxnSpPr>
          <p:nvPr/>
        </p:nvCxnSpPr>
        <p:spPr>
          <a:xfrm>
            <a:off x="5230970" y="3215775"/>
            <a:ext cx="272044" cy="28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Rectangle 158">
            <a:extLst>
              <a:ext uri="{FF2B5EF4-FFF2-40B4-BE49-F238E27FC236}">
                <a16:creationId xmlns:a16="http://schemas.microsoft.com/office/drawing/2014/main" id="{25FA809A-3D51-4F1C-8FDD-663E0A1E6E6A}"/>
              </a:ext>
            </a:extLst>
          </p:cNvPr>
          <p:cNvSpPr/>
          <p:nvPr/>
        </p:nvSpPr>
        <p:spPr>
          <a:xfrm>
            <a:off x="738284" y="3624635"/>
            <a:ext cx="614071" cy="62434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160" name="ZoneTexte 159">
            <a:extLst>
              <a:ext uri="{FF2B5EF4-FFF2-40B4-BE49-F238E27FC236}">
                <a16:creationId xmlns:a16="http://schemas.microsoft.com/office/drawing/2014/main" id="{5DCE71C1-EF44-4ADE-B63A-9371B2492126}"/>
              </a:ext>
            </a:extLst>
          </p:cNvPr>
          <p:cNvSpPr txBox="1"/>
          <p:nvPr/>
        </p:nvSpPr>
        <p:spPr>
          <a:xfrm>
            <a:off x="780272" y="3604822"/>
            <a:ext cx="530096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13" b="1" dirty="0">
                <a:solidFill>
                  <a:schemeClr val="bg1"/>
                </a:solidFill>
              </a:rPr>
              <a:t>Etage</a:t>
            </a:r>
          </a:p>
        </p:txBody>
      </p:sp>
      <p:sp>
        <p:nvSpPr>
          <p:cNvPr id="161" name="ZoneTexte 160">
            <a:extLst>
              <a:ext uri="{FF2B5EF4-FFF2-40B4-BE49-F238E27FC236}">
                <a16:creationId xmlns:a16="http://schemas.microsoft.com/office/drawing/2014/main" id="{457386B0-BB8D-40CF-9FC4-D3CA8D995477}"/>
              </a:ext>
            </a:extLst>
          </p:cNvPr>
          <p:cNvSpPr txBox="1"/>
          <p:nvPr/>
        </p:nvSpPr>
        <p:spPr>
          <a:xfrm>
            <a:off x="809139" y="3831043"/>
            <a:ext cx="482859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fr-FR" b="1" dirty="0"/>
          </a:p>
        </p:txBody>
      </p:sp>
      <p:sp>
        <p:nvSpPr>
          <p:cNvPr id="162" name="Rectangle 161">
            <a:extLst>
              <a:ext uri="{FF2B5EF4-FFF2-40B4-BE49-F238E27FC236}">
                <a16:creationId xmlns:a16="http://schemas.microsoft.com/office/drawing/2014/main" id="{565A9C20-B7F9-4DDD-A0E6-8C2E6964DF37}"/>
              </a:ext>
            </a:extLst>
          </p:cNvPr>
          <p:cNvSpPr/>
          <p:nvPr/>
        </p:nvSpPr>
        <p:spPr>
          <a:xfrm>
            <a:off x="1627025" y="3728764"/>
            <a:ext cx="3603949" cy="415997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cxnSp>
        <p:nvCxnSpPr>
          <p:cNvPr id="163" name="Connecteur droit 162">
            <a:extLst>
              <a:ext uri="{FF2B5EF4-FFF2-40B4-BE49-F238E27FC236}">
                <a16:creationId xmlns:a16="http://schemas.microsoft.com/office/drawing/2014/main" id="{8AF72DED-1FDB-418C-9B36-468462CD4F1A}"/>
              </a:ext>
            </a:extLst>
          </p:cNvPr>
          <p:cNvCxnSpPr>
            <a:cxnSpLocks/>
            <a:stCxn id="159" idx="3"/>
            <a:endCxn id="162" idx="1"/>
          </p:cNvCxnSpPr>
          <p:nvPr/>
        </p:nvCxnSpPr>
        <p:spPr>
          <a:xfrm flipV="1">
            <a:off x="1352355" y="3936763"/>
            <a:ext cx="274670" cy="4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Triangle isocèle 163">
            <a:extLst>
              <a:ext uri="{FF2B5EF4-FFF2-40B4-BE49-F238E27FC236}">
                <a16:creationId xmlns:a16="http://schemas.microsoft.com/office/drawing/2014/main" id="{9F737DE2-5776-4120-9EF1-C8FE82338558}"/>
              </a:ext>
            </a:extLst>
          </p:cNvPr>
          <p:cNvSpPr/>
          <p:nvPr/>
        </p:nvSpPr>
        <p:spPr>
          <a:xfrm flipV="1">
            <a:off x="3269796" y="4196551"/>
            <a:ext cx="267672" cy="17845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165" name="Rectangle 164">
            <a:extLst>
              <a:ext uri="{FF2B5EF4-FFF2-40B4-BE49-F238E27FC236}">
                <a16:creationId xmlns:a16="http://schemas.microsoft.com/office/drawing/2014/main" id="{0DA11D7A-862F-461D-B6E6-4EA02EB02E51}"/>
              </a:ext>
            </a:extLst>
          </p:cNvPr>
          <p:cNvSpPr/>
          <p:nvPr/>
        </p:nvSpPr>
        <p:spPr>
          <a:xfrm>
            <a:off x="5503018" y="3624871"/>
            <a:ext cx="614071" cy="62434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166" name="ZoneTexte 165">
            <a:extLst>
              <a:ext uri="{FF2B5EF4-FFF2-40B4-BE49-F238E27FC236}">
                <a16:creationId xmlns:a16="http://schemas.microsoft.com/office/drawing/2014/main" id="{85EB98BE-36DC-4F2A-B50C-69E599C8AD72}"/>
              </a:ext>
            </a:extLst>
          </p:cNvPr>
          <p:cNvSpPr txBox="1"/>
          <p:nvPr/>
        </p:nvSpPr>
        <p:spPr>
          <a:xfrm>
            <a:off x="5545006" y="3605058"/>
            <a:ext cx="530096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13" b="1" dirty="0">
                <a:solidFill>
                  <a:schemeClr val="bg1"/>
                </a:solidFill>
              </a:rPr>
              <a:t>SD</a:t>
            </a:r>
          </a:p>
        </p:txBody>
      </p:sp>
      <p:sp>
        <p:nvSpPr>
          <p:cNvPr id="167" name="ZoneTexte 166">
            <a:extLst>
              <a:ext uri="{FF2B5EF4-FFF2-40B4-BE49-F238E27FC236}">
                <a16:creationId xmlns:a16="http://schemas.microsoft.com/office/drawing/2014/main" id="{D3BD29B7-0C2A-40F1-82EA-8ADF54E0418F}"/>
              </a:ext>
            </a:extLst>
          </p:cNvPr>
          <p:cNvSpPr txBox="1"/>
          <p:nvPr/>
        </p:nvSpPr>
        <p:spPr>
          <a:xfrm>
            <a:off x="5573873" y="3831279"/>
            <a:ext cx="482859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fr-FR" b="1" dirty="0"/>
          </a:p>
        </p:txBody>
      </p:sp>
      <p:cxnSp>
        <p:nvCxnSpPr>
          <p:cNvPr id="168" name="Connecteur droit 167">
            <a:extLst>
              <a:ext uri="{FF2B5EF4-FFF2-40B4-BE49-F238E27FC236}">
                <a16:creationId xmlns:a16="http://schemas.microsoft.com/office/drawing/2014/main" id="{FC7E870C-E3E6-4555-9BDF-AA3C186D26CA}"/>
              </a:ext>
            </a:extLst>
          </p:cNvPr>
          <p:cNvCxnSpPr>
            <a:cxnSpLocks/>
            <a:stCxn id="162" idx="3"/>
            <a:endCxn id="165" idx="1"/>
          </p:cNvCxnSpPr>
          <p:nvPr/>
        </p:nvCxnSpPr>
        <p:spPr>
          <a:xfrm>
            <a:off x="5230974" y="3936763"/>
            <a:ext cx="272044" cy="28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Rectangle 168">
            <a:extLst>
              <a:ext uri="{FF2B5EF4-FFF2-40B4-BE49-F238E27FC236}">
                <a16:creationId xmlns:a16="http://schemas.microsoft.com/office/drawing/2014/main" id="{2AA7B3BA-4AB1-4420-B600-08DA693BC704}"/>
              </a:ext>
            </a:extLst>
          </p:cNvPr>
          <p:cNvSpPr/>
          <p:nvPr/>
        </p:nvSpPr>
        <p:spPr>
          <a:xfrm>
            <a:off x="738279" y="4359979"/>
            <a:ext cx="614071" cy="62434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170" name="ZoneTexte 169">
            <a:extLst>
              <a:ext uri="{FF2B5EF4-FFF2-40B4-BE49-F238E27FC236}">
                <a16:creationId xmlns:a16="http://schemas.microsoft.com/office/drawing/2014/main" id="{C9814B57-0D9B-47B5-8A73-68C6B11D5D6F}"/>
              </a:ext>
            </a:extLst>
          </p:cNvPr>
          <p:cNvSpPr txBox="1"/>
          <p:nvPr/>
        </p:nvSpPr>
        <p:spPr>
          <a:xfrm>
            <a:off x="780267" y="4340166"/>
            <a:ext cx="530096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13" b="1" dirty="0">
                <a:solidFill>
                  <a:schemeClr val="bg1"/>
                </a:solidFill>
              </a:rPr>
              <a:t>Etage</a:t>
            </a:r>
          </a:p>
        </p:txBody>
      </p:sp>
      <p:sp>
        <p:nvSpPr>
          <p:cNvPr id="171" name="ZoneTexte 170">
            <a:extLst>
              <a:ext uri="{FF2B5EF4-FFF2-40B4-BE49-F238E27FC236}">
                <a16:creationId xmlns:a16="http://schemas.microsoft.com/office/drawing/2014/main" id="{61890FAD-FCA6-4743-8DC7-1473C8595966}"/>
              </a:ext>
            </a:extLst>
          </p:cNvPr>
          <p:cNvSpPr txBox="1"/>
          <p:nvPr/>
        </p:nvSpPr>
        <p:spPr>
          <a:xfrm>
            <a:off x="809134" y="4566387"/>
            <a:ext cx="482859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fr-FR" b="1" dirty="0"/>
          </a:p>
        </p:txBody>
      </p:sp>
      <p:sp>
        <p:nvSpPr>
          <p:cNvPr id="172" name="Rectangle 171">
            <a:extLst>
              <a:ext uri="{FF2B5EF4-FFF2-40B4-BE49-F238E27FC236}">
                <a16:creationId xmlns:a16="http://schemas.microsoft.com/office/drawing/2014/main" id="{2CF60EB1-EE89-4262-ABE7-E20E5669954E}"/>
              </a:ext>
            </a:extLst>
          </p:cNvPr>
          <p:cNvSpPr/>
          <p:nvPr/>
        </p:nvSpPr>
        <p:spPr>
          <a:xfrm>
            <a:off x="1627020" y="4464108"/>
            <a:ext cx="3603949" cy="415997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cxnSp>
        <p:nvCxnSpPr>
          <p:cNvPr id="173" name="Connecteur droit 172">
            <a:extLst>
              <a:ext uri="{FF2B5EF4-FFF2-40B4-BE49-F238E27FC236}">
                <a16:creationId xmlns:a16="http://schemas.microsoft.com/office/drawing/2014/main" id="{60C9D4CF-55F8-4149-A71E-E436F24A0EDD}"/>
              </a:ext>
            </a:extLst>
          </p:cNvPr>
          <p:cNvCxnSpPr>
            <a:cxnSpLocks/>
            <a:stCxn id="169" idx="3"/>
            <a:endCxn id="172" idx="1"/>
          </p:cNvCxnSpPr>
          <p:nvPr/>
        </p:nvCxnSpPr>
        <p:spPr>
          <a:xfrm flipV="1">
            <a:off x="1352350" y="4672107"/>
            <a:ext cx="274670" cy="4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" name="Triangle isocèle 173">
            <a:extLst>
              <a:ext uri="{FF2B5EF4-FFF2-40B4-BE49-F238E27FC236}">
                <a16:creationId xmlns:a16="http://schemas.microsoft.com/office/drawing/2014/main" id="{E86A1A97-2B1F-4C37-9643-BF1AF144D5A6}"/>
              </a:ext>
            </a:extLst>
          </p:cNvPr>
          <p:cNvSpPr/>
          <p:nvPr/>
        </p:nvSpPr>
        <p:spPr>
          <a:xfrm flipV="1">
            <a:off x="3269791" y="4931895"/>
            <a:ext cx="267672" cy="17845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175" name="Rectangle 174">
            <a:extLst>
              <a:ext uri="{FF2B5EF4-FFF2-40B4-BE49-F238E27FC236}">
                <a16:creationId xmlns:a16="http://schemas.microsoft.com/office/drawing/2014/main" id="{0A93F2BC-D30A-4BCD-9A17-2D174BDA1DD4}"/>
              </a:ext>
            </a:extLst>
          </p:cNvPr>
          <p:cNvSpPr/>
          <p:nvPr/>
        </p:nvSpPr>
        <p:spPr>
          <a:xfrm>
            <a:off x="5503013" y="4360215"/>
            <a:ext cx="614071" cy="62434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176" name="ZoneTexte 175">
            <a:extLst>
              <a:ext uri="{FF2B5EF4-FFF2-40B4-BE49-F238E27FC236}">
                <a16:creationId xmlns:a16="http://schemas.microsoft.com/office/drawing/2014/main" id="{DD892322-2980-491F-B0D7-2AF0CA8F9BE9}"/>
              </a:ext>
            </a:extLst>
          </p:cNvPr>
          <p:cNvSpPr txBox="1"/>
          <p:nvPr/>
        </p:nvSpPr>
        <p:spPr>
          <a:xfrm>
            <a:off x="5545001" y="4340402"/>
            <a:ext cx="530096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13" b="1" dirty="0">
                <a:solidFill>
                  <a:schemeClr val="bg1"/>
                </a:solidFill>
              </a:rPr>
              <a:t>SD</a:t>
            </a:r>
          </a:p>
        </p:txBody>
      </p:sp>
      <p:sp>
        <p:nvSpPr>
          <p:cNvPr id="177" name="ZoneTexte 176">
            <a:extLst>
              <a:ext uri="{FF2B5EF4-FFF2-40B4-BE49-F238E27FC236}">
                <a16:creationId xmlns:a16="http://schemas.microsoft.com/office/drawing/2014/main" id="{8A23DB9E-A4E9-4FE5-BA1C-B6BF6A62158D}"/>
              </a:ext>
            </a:extLst>
          </p:cNvPr>
          <p:cNvSpPr txBox="1"/>
          <p:nvPr/>
        </p:nvSpPr>
        <p:spPr>
          <a:xfrm>
            <a:off x="5573868" y="4566623"/>
            <a:ext cx="482859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fr-FR" b="1" dirty="0"/>
          </a:p>
        </p:txBody>
      </p:sp>
      <p:cxnSp>
        <p:nvCxnSpPr>
          <p:cNvPr id="178" name="Connecteur droit 177">
            <a:extLst>
              <a:ext uri="{FF2B5EF4-FFF2-40B4-BE49-F238E27FC236}">
                <a16:creationId xmlns:a16="http://schemas.microsoft.com/office/drawing/2014/main" id="{55D8F3BC-8405-49F2-A4D1-5493AC22B889}"/>
              </a:ext>
            </a:extLst>
          </p:cNvPr>
          <p:cNvCxnSpPr>
            <a:cxnSpLocks/>
            <a:stCxn id="172" idx="3"/>
            <a:endCxn id="175" idx="1"/>
          </p:cNvCxnSpPr>
          <p:nvPr/>
        </p:nvCxnSpPr>
        <p:spPr>
          <a:xfrm>
            <a:off x="5230969" y="4672107"/>
            <a:ext cx="272044" cy="28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Rectangle 178">
            <a:extLst>
              <a:ext uri="{FF2B5EF4-FFF2-40B4-BE49-F238E27FC236}">
                <a16:creationId xmlns:a16="http://schemas.microsoft.com/office/drawing/2014/main" id="{22F0893D-2546-4954-A5F2-761CBB82E888}"/>
              </a:ext>
            </a:extLst>
          </p:cNvPr>
          <p:cNvSpPr/>
          <p:nvPr/>
        </p:nvSpPr>
        <p:spPr>
          <a:xfrm>
            <a:off x="738284" y="5106122"/>
            <a:ext cx="614071" cy="62434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180" name="ZoneTexte 179">
            <a:extLst>
              <a:ext uri="{FF2B5EF4-FFF2-40B4-BE49-F238E27FC236}">
                <a16:creationId xmlns:a16="http://schemas.microsoft.com/office/drawing/2014/main" id="{682CC076-904D-43C0-96EB-F90458FF5F38}"/>
              </a:ext>
            </a:extLst>
          </p:cNvPr>
          <p:cNvSpPr txBox="1"/>
          <p:nvPr/>
        </p:nvSpPr>
        <p:spPr>
          <a:xfrm>
            <a:off x="780272" y="5086309"/>
            <a:ext cx="530096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13" b="1" dirty="0">
                <a:solidFill>
                  <a:schemeClr val="bg1"/>
                </a:solidFill>
              </a:rPr>
              <a:t>Etage</a:t>
            </a:r>
          </a:p>
        </p:txBody>
      </p:sp>
      <p:sp>
        <p:nvSpPr>
          <p:cNvPr id="181" name="ZoneTexte 180">
            <a:extLst>
              <a:ext uri="{FF2B5EF4-FFF2-40B4-BE49-F238E27FC236}">
                <a16:creationId xmlns:a16="http://schemas.microsoft.com/office/drawing/2014/main" id="{C790B593-19B9-47DE-A1FF-AB9EFE8E141F}"/>
              </a:ext>
            </a:extLst>
          </p:cNvPr>
          <p:cNvSpPr txBox="1"/>
          <p:nvPr/>
        </p:nvSpPr>
        <p:spPr>
          <a:xfrm>
            <a:off x="809139" y="5312530"/>
            <a:ext cx="482859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fr-FR" b="1" dirty="0"/>
          </a:p>
        </p:txBody>
      </p:sp>
      <p:sp>
        <p:nvSpPr>
          <p:cNvPr id="182" name="Rectangle 181">
            <a:extLst>
              <a:ext uri="{FF2B5EF4-FFF2-40B4-BE49-F238E27FC236}">
                <a16:creationId xmlns:a16="http://schemas.microsoft.com/office/drawing/2014/main" id="{F5A36409-3F64-4B57-A4E8-3AF85A7269D8}"/>
              </a:ext>
            </a:extLst>
          </p:cNvPr>
          <p:cNvSpPr/>
          <p:nvPr/>
        </p:nvSpPr>
        <p:spPr>
          <a:xfrm>
            <a:off x="1627025" y="5210251"/>
            <a:ext cx="3603949" cy="415997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cxnSp>
        <p:nvCxnSpPr>
          <p:cNvPr id="183" name="Connecteur droit 182">
            <a:extLst>
              <a:ext uri="{FF2B5EF4-FFF2-40B4-BE49-F238E27FC236}">
                <a16:creationId xmlns:a16="http://schemas.microsoft.com/office/drawing/2014/main" id="{0D841835-5878-4027-85E8-E9C362CBA3B0}"/>
              </a:ext>
            </a:extLst>
          </p:cNvPr>
          <p:cNvCxnSpPr>
            <a:cxnSpLocks/>
            <a:stCxn id="179" idx="3"/>
            <a:endCxn id="182" idx="1"/>
          </p:cNvCxnSpPr>
          <p:nvPr/>
        </p:nvCxnSpPr>
        <p:spPr>
          <a:xfrm flipV="1">
            <a:off x="1352355" y="5418250"/>
            <a:ext cx="274670" cy="4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5" name="Rectangle 184">
            <a:extLst>
              <a:ext uri="{FF2B5EF4-FFF2-40B4-BE49-F238E27FC236}">
                <a16:creationId xmlns:a16="http://schemas.microsoft.com/office/drawing/2014/main" id="{C406E612-C171-46F5-A5D7-5A0B1A570B37}"/>
              </a:ext>
            </a:extLst>
          </p:cNvPr>
          <p:cNvSpPr/>
          <p:nvPr/>
        </p:nvSpPr>
        <p:spPr>
          <a:xfrm>
            <a:off x="5503018" y="5106358"/>
            <a:ext cx="614071" cy="62434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186" name="ZoneTexte 185">
            <a:extLst>
              <a:ext uri="{FF2B5EF4-FFF2-40B4-BE49-F238E27FC236}">
                <a16:creationId xmlns:a16="http://schemas.microsoft.com/office/drawing/2014/main" id="{740B6FD0-14FA-4F3D-ABFD-C0089B7743BA}"/>
              </a:ext>
            </a:extLst>
          </p:cNvPr>
          <p:cNvSpPr txBox="1"/>
          <p:nvPr/>
        </p:nvSpPr>
        <p:spPr>
          <a:xfrm>
            <a:off x="5545006" y="5086545"/>
            <a:ext cx="530096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13" b="1" dirty="0">
                <a:solidFill>
                  <a:schemeClr val="bg1"/>
                </a:solidFill>
              </a:rPr>
              <a:t>SD</a:t>
            </a:r>
          </a:p>
        </p:txBody>
      </p:sp>
      <p:sp>
        <p:nvSpPr>
          <p:cNvPr id="187" name="ZoneTexte 186">
            <a:extLst>
              <a:ext uri="{FF2B5EF4-FFF2-40B4-BE49-F238E27FC236}">
                <a16:creationId xmlns:a16="http://schemas.microsoft.com/office/drawing/2014/main" id="{CFA65C7E-8ECD-4CB0-B16B-FF74DE17BB2D}"/>
              </a:ext>
            </a:extLst>
          </p:cNvPr>
          <p:cNvSpPr txBox="1"/>
          <p:nvPr/>
        </p:nvSpPr>
        <p:spPr>
          <a:xfrm>
            <a:off x="5573873" y="5312766"/>
            <a:ext cx="482859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fr-FR" b="1" dirty="0"/>
          </a:p>
        </p:txBody>
      </p:sp>
      <p:cxnSp>
        <p:nvCxnSpPr>
          <p:cNvPr id="188" name="Connecteur droit 187">
            <a:extLst>
              <a:ext uri="{FF2B5EF4-FFF2-40B4-BE49-F238E27FC236}">
                <a16:creationId xmlns:a16="http://schemas.microsoft.com/office/drawing/2014/main" id="{65812AE5-2522-4CAF-98E3-56AF9DA82FFB}"/>
              </a:ext>
            </a:extLst>
          </p:cNvPr>
          <p:cNvCxnSpPr>
            <a:cxnSpLocks/>
            <a:stCxn id="182" idx="3"/>
            <a:endCxn id="185" idx="1"/>
          </p:cNvCxnSpPr>
          <p:nvPr/>
        </p:nvCxnSpPr>
        <p:spPr>
          <a:xfrm>
            <a:off x="5230974" y="5418250"/>
            <a:ext cx="272044" cy="28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2" name="Rectangle 201">
            <a:extLst>
              <a:ext uri="{FF2B5EF4-FFF2-40B4-BE49-F238E27FC236}">
                <a16:creationId xmlns:a16="http://schemas.microsoft.com/office/drawing/2014/main" id="{23ACE7F0-73DD-43AA-A24E-2C8DCA5D8531}"/>
              </a:ext>
            </a:extLst>
          </p:cNvPr>
          <p:cNvSpPr/>
          <p:nvPr/>
        </p:nvSpPr>
        <p:spPr>
          <a:xfrm>
            <a:off x="738283" y="6851765"/>
            <a:ext cx="614071" cy="62434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203" name="ZoneTexte 202">
            <a:extLst>
              <a:ext uri="{FF2B5EF4-FFF2-40B4-BE49-F238E27FC236}">
                <a16:creationId xmlns:a16="http://schemas.microsoft.com/office/drawing/2014/main" id="{FF5DF0F1-509D-4E37-99D5-49D27DFD1765}"/>
              </a:ext>
            </a:extLst>
          </p:cNvPr>
          <p:cNvSpPr txBox="1"/>
          <p:nvPr/>
        </p:nvSpPr>
        <p:spPr>
          <a:xfrm>
            <a:off x="780271" y="6831952"/>
            <a:ext cx="530096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13" b="1" dirty="0">
                <a:solidFill>
                  <a:schemeClr val="bg1"/>
                </a:solidFill>
              </a:rPr>
              <a:t>Etage</a:t>
            </a:r>
          </a:p>
        </p:txBody>
      </p:sp>
      <p:sp>
        <p:nvSpPr>
          <p:cNvPr id="204" name="ZoneTexte 203">
            <a:extLst>
              <a:ext uri="{FF2B5EF4-FFF2-40B4-BE49-F238E27FC236}">
                <a16:creationId xmlns:a16="http://schemas.microsoft.com/office/drawing/2014/main" id="{D4A281F3-7916-476D-A45B-48B9578FA757}"/>
              </a:ext>
            </a:extLst>
          </p:cNvPr>
          <p:cNvSpPr txBox="1"/>
          <p:nvPr/>
        </p:nvSpPr>
        <p:spPr>
          <a:xfrm>
            <a:off x="809138" y="7058173"/>
            <a:ext cx="482859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fr-FR" b="1" dirty="0"/>
          </a:p>
        </p:txBody>
      </p:sp>
      <p:sp>
        <p:nvSpPr>
          <p:cNvPr id="205" name="Rectangle 204">
            <a:extLst>
              <a:ext uri="{FF2B5EF4-FFF2-40B4-BE49-F238E27FC236}">
                <a16:creationId xmlns:a16="http://schemas.microsoft.com/office/drawing/2014/main" id="{1EEC9F95-80B7-402D-BA81-C93F8F2EF6F0}"/>
              </a:ext>
            </a:extLst>
          </p:cNvPr>
          <p:cNvSpPr/>
          <p:nvPr/>
        </p:nvSpPr>
        <p:spPr>
          <a:xfrm>
            <a:off x="1627024" y="6955894"/>
            <a:ext cx="3603949" cy="415997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cxnSp>
        <p:nvCxnSpPr>
          <p:cNvPr id="206" name="Connecteur droit 205">
            <a:extLst>
              <a:ext uri="{FF2B5EF4-FFF2-40B4-BE49-F238E27FC236}">
                <a16:creationId xmlns:a16="http://schemas.microsoft.com/office/drawing/2014/main" id="{3B1B8C7F-3F78-4E65-9316-6EDBB7E539BC}"/>
              </a:ext>
            </a:extLst>
          </p:cNvPr>
          <p:cNvCxnSpPr>
            <a:cxnSpLocks/>
            <a:stCxn id="202" idx="3"/>
            <a:endCxn id="205" idx="1"/>
          </p:cNvCxnSpPr>
          <p:nvPr/>
        </p:nvCxnSpPr>
        <p:spPr>
          <a:xfrm flipV="1">
            <a:off x="1352354" y="7163893"/>
            <a:ext cx="274670" cy="4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7" name="Triangle isocèle 206">
            <a:extLst>
              <a:ext uri="{FF2B5EF4-FFF2-40B4-BE49-F238E27FC236}">
                <a16:creationId xmlns:a16="http://schemas.microsoft.com/office/drawing/2014/main" id="{962C6B96-140D-4931-B4FB-76A391325BAA}"/>
              </a:ext>
            </a:extLst>
          </p:cNvPr>
          <p:cNvSpPr/>
          <p:nvPr/>
        </p:nvSpPr>
        <p:spPr>
          <a:xfrm flipV="1">
            <a:off x="3269795" y="7423681"/>
            <a:ext cx="267672" cy="17845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208" name="Rectangle 207">
            <a:extLst>
              <a:ext uri="{FF2B5EF4-FFF2-40B4-BE49-F238E27FC236}">
                <a16:creationId xmlns:a16="http://schemas.microsoft.com/office/drawing/2014/main" id="{30B5A38A-9852-478E-BDA6-232B5EC40ECB}"/>
              </a:ext>
            </a:extLst>
          </p:cNvPr>
          <p:cNvSpPr/>
          <p:nvPr/>
        </p:nvSpPr>
        <p:spPr>
          <a:xfrm>
            <a:off x="5503017" y="6852001"/>
            <a:ext cx="614071" cy="62434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209" name="ZoneTexte 208">
            <a:extLst>
              <a:ext uri="{FF2B5EF4-FFF2-40B4-BE49-F238E27FC236}">
                <a16:creationId xmlns:a16="http://schemas.microsoft.com/office/drawing/2014/main" id="{DA1D686B-9C43-4D82-A18F-2B0672B42D25}"/>
              </a:ext>
            </a:extLst>
          </p:cNvPr>
          <p:cNvSpPr txBox="1"/>
          <p:nvPr/>
        </p:nvSpPr>
        <p:spPr>
          <a:xfrm>
            <a:off x="5545005" y="6832188"/>
            <a:ext cx="530096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13" b="1" dirty="0">
                <a:solidFill>
                  <a:schemeClr val="bg1"/>
                </a:solidFill>
              </a:rPr>
              <a:t>SD</a:t>
            </a:r>
          </a:p>
        </p:txBody>
      </p:sp>
      <p:sp>
        <p:nvSpPr>
          <p:cNvPr id="210" name="ZoneTexte 209">
            <a:extLst>
              <a:ext uri="{FF2B5EF4-FFF2-40B4-BE49-F238E27FC236}">
                <a16:creationId xmlns:a16="http://schemas.microsoft.com/office/drawing/2014/main" id="{6E036A3B-C6D7-4313-BC3F-D7BD0007A661}"/>
              </a:ext>
            </a:extLst>
          </p:cNvPr>
          <p:cNvSpPr txBox="1"/>
          <p:nvPr/>
        </p:nvSpPr>
        <p:spPr>
          <a:xfrm>
            <a:off x="5573872" y="7058409"/>
            <a:ext cx="482859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fr-FR" b="1" dirty="0"/>
          </a:p>
        </p:txBody>
      </p:sp>
      <p:cxnSp>
        <p:nvCxnSpPr>
          <p:cNvPr id="211" name="Connecteur droit 210">
            <a:extLst>
              <a:ext uri="{FF2B5EF4-FFF2-40B4-BE49-F238E27FC236}">
                <a16:creationId xmlns:a16="http://schemas.microsoft.com/office/drawing/2014/main" id="{44755832-C51F-4131-B8AB-4FBDA2834277}"/>
              </a:ext>
            </a:extLst>
          </p:cNvPr>
          <p:cNvCxnSpPr>
            <a:cxnSpLocks/>
            <a:stCxn id="205" idx="3"/>
            <a:endCxn id="208" idx="1"/>
          </p:cNvCxnSpPr>
          <p:nvPr/>
        </p:nvCxnSpPr>
        <p:spPr>
          <a:xfrm>
            <a:off x="5230973" y="7163893"/>
            <a:ext cx="272044" cy="28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2" name="Rectangle 211">
            <a:extLst>
              <a:ext uri="{FF2B5EF4-FFF2-40B4-BE49-F238E27FC236}">
                <a16:creationId xmlns:a16="http://schemas.microsoft.com/office/drawing/2014/main" id="{95A967EB-B522-48D3-A14F-1E4CA586630E}"/>
              </a:ext>
            </a:extLst>
          </p:cNvPr>
          <p:cNvSpPr/>
          <p:nvPr/>
        </p:nvSpPr>
        <p:spPr>
          <a:xfrm>
            <a:off x="738282" y="7555057"/>
            <a:ext cx="614071" cy="62434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213" name="ZoneTexte 212">
            <a:extLst>
              <a:ext uri="{FF2B5EF4-FFF2-40B4-BE49-F238E27FC236}">
                <a16:creationId xmlns:a16="http://schemas.microsoft.com/office/drawing/2014/main" id="{BF93C117-AEF1-45D0-A353-04BE5E91789E}"/>
              </a:ext>
            </a:extLst>
          </p:cNvPr>
          <p:cNvSpPr txBox="1"/>
          <p:nvPr/>
        </p:nvSpPr>
        <p:spPr>
          <a:xfrm>
            <a:off x="780270" y="7535244"/>
            <a:ext cx="530096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13" b="1" dirty="0">
                <a:solidFill>
                  <a:schemeClr val="bg1"/>
                </a:solidFill>
              </a:rPr>
              <a:t>Etage</a:t>
            </a:r>
          </a:p>
        </p:txBody>
      </p:sp>
      <p:sp>
        <p:nvSpPr>
          <p:cNvPr id="214" name="ZoneTexte 213">
            <a:extLst>
              <a:ext uri="{FF2B5EF4-FFF2-40B4-BE49-F238E27FC236}">
                <a16:creationId xmlns:a16="http://schemas.microsoft.com/office/drawing/2014/main" id="{6BF3D4FC-4322-4072-A623-4CF44B190CC6}"/>
              </a:ext>
            </a:extLst>
          </p:cNvPr>
          <p:cNvSpPr txBox="1"/>
          <p:nvPr/>
        </p:nvSpPr>
        <p:spPr>
          <a:xfrm>
            <a:off x="809137" y="7761465"/>
            <a:ext cx="482859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fr-FR" b="1" dirty="0"/>
          </a:p>
        </p:txBody>
      </p:sp>
      <p:sp>
        <p:nvSpPr>
          <p:cNvPr id="215" name="Rectangle 214">
            <a:extLst>
              <a:ext uri="{FF2B5EF4-FFF2-40B4-BE49-F238E27FC236}">
                <a16:creationId xmlns:a16="http://schemas.microsoft.com/office/drawing/2014/main" id="{CE38A860-538A-4E6E-AB04-6DDFDE838AD4}"/>
              </a:ext>
            </a:extLst>
          </p:cNvPr>
          <p:cNvSpPr/>
          <p:nvPr/>
        </p:nvSpPr>
        <p:spPr>
          <a:xfrm>
            <a:off x="1627023" y="7659186"/>
            <a:ext cx="3603949" cy="415997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cxnSp>
        <p:nvCxnSpPr>
          <p:cNvPr id="216" name="Connecteur droit 215">
            <a:extLst>
              <a:ext uri="{FF2B5EF4-FFF2-40B4-BE49-F238E27FC236}">
                <a16:creationId xmlns:a16="http://schemas.microsoft.com/office/drawing/2014/main" id="{3C416C4B-8692-4019-88D3-B92CDA478DFA}"/>
              </a:ext>
            </a:extLst>
          </p:cNvPr>
          <p:cNvCxnSpPr>
            <a:cxnSpLocks/>
            <a:stCxn id="212" idx="3"/>
            <a:endCxn id="215" idx="1"/>
          </p:cNvCxnSpPr>
          <p:nvPr/>
        </p:nvCxnSpPr>
        <p:spPr>
          <a:xfrm flipV="1">
            <a:off x="1352353" y="7867185"/>
            <a:ext cx="274670" cy="4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7" name="Triangle isocèle 216">
            <a:extLst>
              <a:ext uri="{FF2B5EF4-FFF2-40B4-BE49-F238E27FC236}">
                <a16:creationId xmlns:a16="http://schemas.microsoft.com/office/drawing/2014/main" id="{A90B7ECD-80D2-4703-92FF-4AAE3CC42B36}"/>
              </a:ext>
            </a:extLst>
          </p:cNvPr>
          <p:cNvSpPr/>
          <p:nvPr/>
        </p:nvSpPr>
        <p:spPr>
          <a:xfrm flipV="1">
            <a:off x="3269794" y="8126973"/>
            <a:ext cx="267672" cy="17845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218" name="Rectangle 217">
            <a:extLst>
              <a:ext uri="{FF2B5EF4-FFF2-40B4-BE49-F238E27FC236}">
                <a16:creationId xmlns:a16="http://schemas.microsoft.com/office/drawing/2014/main" id="{DCA4E546-8A63-4A1E-836F-02B40613C049}"/>
              </a:ext>
            </a:extLst>
          </p:cNvPr>
          <p:cNvSpPr/>
          <p:nvPr/>
        </p:nvSpPr>
        <p:spPr>
          <a:xfrm>
            <a:off x="5503016" y="7555293"/>
            <a:ext cx="614071" cy="62434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219" name="ZoneTexte 218">
            <a:extLst>
              <a:ext uri="{FF2B5EF4-FFF2-40B4-BE49-F238E27FC236}">
                <a16:creationId xmlns:a16="http://schemas.microsoft.com/office/drawing/2014/main" id="{9BF5507C-2CC3-4BB3-B273-BB4A211BFC77}"/>
              </a:ext>
            </a:extLst>
          </p:cNvPr>
          <p:cNvSpPr txBox="1"/>
          <p:nvPr/>
        </p:nvSpPr>
        <p:spPr>
          <a:xfrm>
            <a:off x="5545004" y="7535480"/>
            <a:ext cx="530096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13" b="1" dirty="0">
                <a:solidFill>
                  <a:schemeClr val="bg1"/>
                </a:solidFill>
              </a:rPr>
              <a:t>SD</a:t>
            </a:r>
          </a:p>
        </p:txBody>
      </p:sp>
      <p:sp>
        <p:nvSpPr>
          <p:cNvPr id="220" name="ZoneTexte 219">
            <a:extLst>
              <a:ext uri="{FF2B5EF4-FFF2-40B4-BE49-F238E27FC236}">
                <a16:creationId xmlns:a16="http://schemas.microsoft.com/office/drawing/2014/main" id="{9351865E-8421-45D5-BFB3-AD8E572FD0CC}"/>
              </a:ext>
            </a:extLst>
          </p:cNvPr>
          <p:cNvSpPr txBox="1"/>
          <p:nvPr/>
        </p:nvSpPr>
        <p:spPr>
          <a:xfrm>
            <a:off x="5573871" y="7761701"/>
            <a:ext cx="482859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fr-FR" b="1" dirty="0"/>
          </a:p>
        </p:txBody>
      </p:sp>
      <p:cxnSp>
        <p:nvCxnSpPr>
          <p:cNvPr id="221" name="Connecteur droit 220">
            <a:extLst>
              <a:ext uri="{FF2B5EF4-FFF2-40B4-BE49-F238E27FC236}">
                <a16:creationId xmlns:a16="http://schemas.microsoft.com/office/drawing/2014/main" id="{609E5014-F73B-44D0-ABAB-1FCF654004B3}"/>
              </a:ext>
            </a:extLst>
          </p:cNvPr>
          <p:cNvCxnSpPr>
            <a:cxnSpLocks/>
            <a:stCxn id="215" idx="3"/>
            <a:endCxn id="218" idx="1"/>
          </p:cNvCxnSpPr>
          <p:nvPr/>
        </p:nvCxnSpPr>
        <p:spPr>
          <a:xfrm>
            <a:off x="5230972" y="7867185"/>
            <a:ext cx="272044" cy="28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2" name="Rectangle 221">
            <a:extLst>
              <a:ext uri="{FF2B5EF4-FFF2-40B4-BE49-F238E27FC236}">
                <a16:creationId xmlns:a16="http://schemas.microsoft.com/office/drawing/2014/main" id="{444B792D-1099-4D76-8A20-251B8FD1A66C}"/>
              </a:ext>
            </a:extLst>
          </p:cNvPr>
          <p:cNvSpPr/>
          <p:nvPr/>
        </p:nvSpPr>
        <p:spPr>
          <a:xfrm>
            <a:off x="738281" y="8256983"/>
            <a:ext cx="614071" cy="62434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223" name="ZoneTexte 222">
            <a:extLst>
              <a:ext uri="{FF2B5EF4-FFF2-40B4-BE49-F238E27FC236}">
                <a16:creationId xmlns:a16="http://schemas.microsoft.com/office/drawing/2014/main" id="{9F8F8AE0-7E5E-4E2E-8F7E-C851E693D1CA}"/>
              </a:ext>
            </a:extLst>
          </p:cNvPr>
          <p:cNvSpPr txBox="1"/>
          <p:nvPr/>
        </p:nvSpPr>
        <p:spPr>
          <a:xfrm>
            <a:off x="780269" y="8237170"/>
            <a:ext cx="530096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13" b="1" dirty="0">
                <a:solidFill>
                  <a:schemeClr val="bg1"/>
                </a:solidFill>
              </a:rPr>
              <a:t>Etage</a:t>
            </a:r>
          </a:p>
        </p:txBody>
      </p:sp>
      <p:sp>
        <p:nvSpPr>
          <p:cNvPr id="224" name="ZoneTexte 223">
            <a:extLst>
              <a:ext uri="{FF2B5EF4-FFF2-40B4-BE49-F238E27FC236}">
                <a16:creationId xmlns:a16="http://schemas.microsoft.com/office/drawing/2014/main" id="{381CA404-93B4-4A27-AC46-11AA04961729}"/>
              </a:ext>
            </a:extLst>
          </p:cNvPr>
          <p:cNvSpPr txBox="1"/>
          <p:nvPr/>
        </p:nvSpPr>
        <p:spPr>
          <a:xfrm>
            <a:off x="809136" y="8463391"/>
            <a:ext cx="482859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fr-FR" b="1" dirty="0"/>
          </a:p>
        </p:txBody>
      </p:sp>
      <p:sp>
        <p:nvSpPr>
          <p:cNvPr id="225" name="Rectangle 224">
            <a:extLst>
              <a:ext uri="{FF2B5EF4-FFF2-40B4-BE49-F238E27FC236}">
                <a16:creationId xmlns:a16="http://schemas.microsoft.com/office/drawing/2014/main" id="{3EE554E9-6799-4CF1-A218-CBB4BFB074C3}"/>
              </a:ext>
            </a:extLst>
          </p:cNvPr>
          <p:cNvSpPr/>
          <p:nvPr/>
        </p:nvSpPr>
        <p:spPr>
          <a:xfrm>
            <a:off x="1627022" y="8361112"/>
            <a:ext cx="3603949" cy="415997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cxnSp>
        <p:nvCxnSpPr>
          <p:cNvPr id="226" name="Connecteur droit 225">
            <a:extLst>
              <a:ext uri="{FF2B5EF4-FFF2-40B4-BE49-F238E27FC236}">
                <a16:creationId xmlns:a16="http://schemas.microsoft.com/office/drawing/2014/main" id="{912C694A-F799-4A26-9222-87D675F9A058}"/>
              </a:ext>
            </a:extLst>
          </p:cNvPr>
          <p:cNvCxnSpPr>
            <a:cxnSpLocks/>
            <a:stCxn id="222" idx="3"/>
            <a:endCxn id="225" idx="1"/>
          </p:cNvCxnSpPr>
          <p:nvPr/>
        </p:nvCxnSpPr>
        <p:spPr>
          <a:xfrm flipV="1">
            <a:off x="1352352" y="8569111"/>
            <a:ext cx="274670" cy="4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7" name="Triangle isocèle 226">
            <a:extLst>
              <a:ext uri="{FF2B5EF4-FFF2-40B4-BE49-F238E27FC236}">
                <a16:creationId xmlns:a16="http://schemas.microsoft.com/office/drawing/2014/main" id="{725D67EA-1FE4-45F3-93A5-16EA6CD22A78}"/>
              </a:ext>
            </a:extLst>
          </p:cNvPr>
          <p:cNvSpPr/>
          <p:nvPr/>
        </p:nvSpPr>
        <p:spPr>
          <a:xfrm flipV="1">
            <a:off x="3269793" y="8828899"/>
            <a:ext cx="267672" cy="17845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228" name="Rectangle 227">
            <a:extLst>
              <a:ext uri="{FF2B5EF4-FFF2-40B4-BE49-F238E27FC236}">
                <a16:creationId xmlns:a16="http://schemas.microsoft.com/office/drawing/2014/main" id="{16D181BF-BAA0-4421-8FE6-96898686B2F0}"/>
              </a:ext>
            </a:extLst>
          </p:cNvPr>
          <p:cNvSpPr/>
          <p:nvPr/>
        </p:nvSpPr>
        <p:spPr>
          <a:xfrm>
            <a:off x="5503015" y="8257219"/>
            <a:ext cx="614071" cy="62434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229" name="ZoneTexte 228">
            <a:extLst>
              <a:ext uri="{FF2B5EF4-FFF2-40B4-BE49-F238E27FC236}">
                <a16:creationId xmlns:a16="http://schemas.microsoft.com/office/drawing/2014/main" id="{75A8DCAC-89B8-419F-8D19-72982E7EB1A3}"/>
              </a:ext>
            </a:extLst>
          </p:cNvPr>
          <p:cNvSpPr txBox="1"/>
          <p:nvPr/>
        </p:nvSpPr>
        <p:spPr>
          <a:xfrm>
            <a:off x="5545003" y="8237406"/>
            <a:ext cx="530096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13" b="1" dirty="0">
                <a:solidFill>
                  <a:schemeClr val="bg1"/>
                </a:solidFill>
              </a:rPr>
              <a:t>SD</a:t>
            </a:r>
          </a:p>
        </p:txBody>
      </p:sp>
      <p:sp>
        <p:nvSpPr>
          <p:cNvPr id="230" name="ZoneTexte 229">
            <a:extLst>
              <a:ext uri="{FF2B5EF4-FFF2-40B4-BE49-F238E27FC236}">
                <a16:creationId xmlns:a16="http://schemas.microsoft.com/office/drawing/2014/main" id="{B8254F3D-E774-4014-9F50-98713BE5227E}"/>
              </a:ext>
            </a:extLst>
          </p:cNvPr>
          <p:cNvSpPr txBox="1"/>
          <p:nvPr/>
        </p:nvSpPr>
        <p:spPr>
          <a:xfrm>
            <a:off x="5573870" y="8463627"/>
            <a:ext cx="482859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fr-FR" b="1" dirty="0"/>
          </a:p>
        </p:txBody>
      </p:sp>
      <p:cxnSp>
        <p:nvCxnSpPr>
          <p:cNvPr id="231" name="Connecteur droit 230">
            <a:extLst>
              <a:ext uri="{FF2B5EF4-FFF2-40B4-BE49-F238E27FC236}">
                <a16:creationId xmlns:a16="http://schemas.microsoft.com/office/drawing/2014/main" id="{4335DBBE-9C87-47EF-AA11-4762FF54196F}"/>
              </a:ext>
            </a:extLst>
          </p:cNvPr>
          <p:cNvCxnSpPr>
            <a:cxnSpLocks/>
            <a:stCxn id="225" idx="3"/>
            <a:endCxn id="228" idx="1"/>
          </p:cNvCxnSpPr>
          <p:nvPr/>
        </p:nvCxnSpPr>
        <p:spPr>
          <a:xfrm>
            <a:off x="5230971" y="8569111"/>
            <a:ext cx="272044" cy="28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2" name="Rectangle 231">
            <a:extLst>
              <a:ext uri="{FF2B5EF4-FFF2-40B4-BE49-F238E27FC236}">
                <a16:creationId xmlns:a16="http://schemas.microsoft.com/office/drawing/2014/main" id="{A8CE76A3-5900-4CC4-90F8-395A21BAF387}"/>
              </a:ext>
            </a:extLst>
          </p:cNvPr>
          <p:cNvSpPr/>
          <p:nvPr/>
        </p:nvSpPr>
        <p:spPr>
          <a:xfrm>
            <a:off x="738280" y="8970435"/>
            <a:ext cx="614071" cy="62434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233" name="ZoneTexte 232">
            <a:extLst>
              <a:ext uri="{FF2B5EF4-FFF2-40B4-BE49-F238E27FC236}">
                <a16:creationId xmlns:a16="http://schemas.microsoft.com/office/drawing/2014/main" id="{9A7DE596-DAC8-4F72-BC68-CF9A026B853F}"/>
              </a:ext>
            </a:extLst>
          </p:cNvPr>
          <p:cNvSpPr txBox="1"/>
          <p:nvPr/>
        </p:nvSpPr>
        <p:spPr>
          <a:xfrm>
            <a:off x="780268" y="8950622"/>
            <a:ext cx="530096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13" b="1" dirty="0">
                <a:solidFill>
                  <a:schemeClr val="bg1"/>
                </a:solidFill>
              </a:rPr>
              <a:t>Etage</a:t>
            </a:r>
          </a:p>
        </p:txBody>
      </p:sp>
      <p:sp>
        <p:nvSpPr>
          <p:cNvPr id="234" name="ZoneTexte 233">
            <a:extLst>
              <a:ext uri="{FF2B5EF4-FFF2-40B4-BE49-F238E27FC236}">
                <a16:creationId xmlns:a16="http://schemas.microsoft.com/office/drawing/2014/main" id="{71FF19AF-C111-4152-A549-E1A365898B5E}"/>
              </a:ext>
            </a:extLst>
          </p:cNvPr>
          <p:cNvSpPr txBox="1"/>
          <p:nvPr/>
        </p:nvSpPr>
        <p:spPr>
          <a:xfrm>
            <a:off x="809135" y="9176843"/>
            <a:ext cx="482859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fr-FR" b="1" dirty="0"/>
          </a:p>
        </p:txBody>
      </p:sp>
      <p:sp>
        <p:nvSpPr>
          <p:cNvPr id="235" name="Rectangle 234">
            <a:extLst>
              <a:ext uri="{FF2B5EF4-FFF2-40B4-BE49-F238E27FC236}">
                <a16:creationId xmlns:a16="http://schemas.microsoft.com/office/drawing/2014/main" id="{37AAB9E5-3624-4147-89A0-170F03A1FA64}"/>
              </a:ext>
            </a:extLst>
          </p:cNvPr>
          <p:cNvSpPr/>
          <p:nvPr/>
        </p:nvSpPr>
        <p:spPr>
          <a:xfrm>
            <a:off x="1627021" y="9074564"/>
            <a:ext cx="3603949" cy="415997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cxnSp>
        <p:nvCxnSpPr>
          <p:cNvPr id="236" name="Connecteur droit 235">
            <a:extLst>
              <a:ext uri="{FF2B5EF4-FFF2-40B4-BE49-F238E27FC236}">
                <a16:creationId xmlns:a16="http://schemas.microsoft.com/office/drawing/2014/main" id="{93863202-CCA4-4900-BD7A-C405F70391E5}"/>
              </a:ext>
            </a:extLst>
          </p:cNvPr>
          <p:cNvCxnSpPr>
            <a:cxnSpLocks/>
            <a:stCxn id="232" idx="3"/>
            <a:endCxn id="235" idx="1"/>
          </p:cNvCxnSpPr>
          <p:nvPr/>
        </p:nvCxnSpPr>
        <p:spPr>
          <a:xfrm flipV="1">
            <a:off x="1352351" y="9282563"/>
            <a:ext cx="274670" cy="4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7" name="Triangle isocèle 236">
            <a:extLst>
              <a:ext uri="{FF2B5EF4-FFF2-40B4-BE49-F238E27FC236}">
                <a16:creationId xmlns:a16="http://schemas.microsoft.com/office/drawing/2014/main" id="{509806F7-5220-41A3-A1EE-02869C884CAE}"/>
              </a:ext>
            </a:extLst>
          </p:cNvPr>
          <p:cNvSpPr/>
          <p:nvPr/>
        </p:nvSpPr>
        <p:spPr>
          <a:xfrm flipV="1">
            <a:off x="3269792" y="9542351"/>
            <a:ext cx="267672" cy="17845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238" name="Rectangle 237">
            <a:extLst>
              <a:ext uri="{FF2B5EF4-FFF2-40B4-BE49-F238E27FC236}">
                <a16:creationId xmlns:a16="http://schemas.microsoft.com/office/drawing/2014/main" id="{64808D47-1D33-4996-B770-E73E4E117DC2}"/>
              </a:ext>
            </a:extLst>
          </p:cNvPr>
          <p:cNvSpPr/>
          <p:nvPr/>
        </p:nvSpPr>
        <p:spPr>
          <a:xfrm>
            <a:off x="5503014" y="8970671"/>
            <a:ext cx="614071" cy="62434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239" name="ZoneTexte 238">
            <a:extLst>
              <a:ext uri="{FF2B5EF4-FFF2-40B4-BE49-F238E27FC236}">
                <a16:creationId xmlns:a16="http://schemas.microsoft.com/office/drawing/2014/main" id="{97531D3A-641D-458A-819E-A6D6A93AD5BE}"/>
              </a:ext>
            </a:extLst>
          </p:cNvPr>
          <p:cNvSpPr txBox="1"/>
          <p:nvPr/>
        </p:nvSpPr>
        <p:spPr>
          <a:xfrm>
            <a:off x="5545002" y="8950858"/>
            <a:ext cx="530096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13" b="1" dirty="0">
                <a:solidFill>
                  <a:schemeClr val="bg1"/>
                </a:solidFill>
              </a:rPr>
              <a:t>SD</a:t>
            </a:r>
          </a:p>
        </p:txBody>
      </p:sp>
      <p:sp>
        <p:nvSpPr>
          <p:cNvPr id="240" name="ZoneTexte 239">
            <a:extLst>
              <a:ext uri="{FF2B5EF4-FFF2-40B4-BE49-F238E27FC236}">
                <a16:creationId xmlns:a16="http://schemas.microsoft.com/office/drawing/2014/main" id="{E680EA53-6057-48EE-B22D-D0E9014F3932}"/>
              </a:ext>
            </a:extLst>
          </p:cNvPr>
          <p:cNvSpPr txBox="1"/>
          <p:nvPr/>
        </p:nvSpPr>
        <p:spPr>
          <a:xfrm>
            <a:off x="5573869" y="9177079"/>
            <a:ext cx="482859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fr-FR" b="1" dirty="0"/>
          </a:p>
        </p:txBody>
      </p:sp>
      <p:cxnSp>
        <p:nvCxnSpPr>
          <p:cNvPr id="241" name="Connecteur droit 240">
            <a:extLst>
              <a:ext uri="{FF2B5EF4-FFF2-40B4-BE49-F238E27FC236}">
                <a16:creationId xmlns:a16="http://schemas.microsoft.com/office/drawing/2014/main" id="{EDD52D46-95B7-428B-A842-ECBA26980A1A}"/>
              </a:ext>
            </a:extLst>
          </p:cNvPr>
          <p:cNvCxnSpPr>
            <a:cxnSpLocks/>
            <a:stCxn id="235" idx="3"/>
            <a:endCxn id="238" idx="1"/>
          </p:cNvCxnSpPr>
          <p:nvPr/>
        </p:nvCxnSpPr>
        <p:spPr>
          <a:xfrm>
            <a:off x="5230970" y="9282563"/>
            <a:ext cx="272044" cy="28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2" name="Rectangle 241">
            <a:extLst>
              <a:ext uri="{FF2B5EF4-FFF2-40B4-BE49-F238E27FC236}">
                <a16:creationId xmlns:a16="http://schemas.microsoft.com/office/drawing/2014/main" id="{2CFBA157-C7D5-436C-90FD-F7D3A9F4F3AF}"/>
              </a:ext>
            </a:extLst>
          </p:cNvPr>
          <p:cNvSpPr/>
          <p:nvPr/>
        </p:nvSpPr>
        <p:spPr>
          <a:xfrm>
            <a:off x="738279" y="9686633"/>
            <a:ext cx="614071" cy="62434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243" name="ZoneTexte 242">
            <a:extLst>
              <a:ext uri="{FF2B5EF4-FFF2-40B4-BE49-F238E27FC236}">
                <a16:creationId xmlns:a16="http://schemas.microsoft.com/office/drawing/2014/main" id="{0E4CA56F-6F45-4568-B326-05609EE3EA71}"/>
              </a:ext>
            </a:extLst>
          </p:cNvPr>
          <p:cNvSpPr txBox="1"/>
          <p:nvPr/>
        </p:nvSpPr>
        <p:spPr>
          <a:xfrm>
            <a:off x="780267" y="9666820"/>
            <a:ext cx="530096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13" b="1" dirty="0">
                <a:solidFill>
                  <a:schemeClr val="bg1"/>
                </a:solidFill>
              </a:rPr>
              <a:t>Etage</a:t>
            </a:r>
          </a:p>
        </p:txBody>
      </p:sp>
      <p:sp>
        <p:nvSpPr>
          <p:cNvPr id="244" name="ZoneTexte 243">
            <a:extLst>
              <a:ext uri="{FF2B5EF4-FFF2-40B4-BE49-F238E27FC236}">
                <a16:creationId xmlns:a16="http://schemas.microsoft.com/office/drawing/2014/main" id="{C5531035-DE3D-4EC8-8F39-69E1684A6645}"/>
              </a:ext>
            </a:extLst>
          </p:cNvPr>
          <p:cNvSpPr txBox="1"/>
          <p:nvPr/>
        </p:nvSpPr>
        <p:spPr>
          <a:xfrm>
            <a:off x="809134" y="9893041"/>
            <a:ext cx="482859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fr-FR" b="1" dirty="0"/>
          </a:p>
        </p:txBody>
      </p:sp>
      <p:sp>
        <p:nvSpPr>
          <p:cNvPr id="245" name="Rectangle 244">
            <a:extLst>
              <a:ext uri="{FF2B5EF4-FFF2-40B4-BE49-F238E27FC236}">
                <a16:creationId xmlns:a16="http://schemas.microsoft.com/office/drawing/2014/main" id="{CD281A28-9F58-4352-A83E-D194670FEDDC}"/>
              </a:ext>
            </a:extLst>
          </p:cNvPr>
          <p:cNvSpPr/>
          <p:nvPr/>
        </p:nvSpPr>
        <p:spPr>
          <a:xfrm>
            <a:off x="1627020" y="9790762"/>
            <a:ext cx="3603949" cy="415997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cxnSp>
        <p:nvCxnSpPr>
          <p:cNvPr id="246" name="Connecteur droit 245">
            <a:extLst>
              <a:ext uri="{FF2B5EF4-FFF2-40B4-BE49-F238E27FC236}">
                <a16:creationId xmlns:a16="http://schemas.microsoft.com/office/drawing/2014/main" id="{2E252D6C-8364-4760-9E13-E173B96CAB5E}"/>
              </a:ext>
            </a:extLst>
          </p:cNvPr>
          <p:cNvCxnSpPr>
            <a:cxnSpLocks/>
            <a:stCxn id="242" idx="3"/>
            <a:endCxn id="245" idx="1"/>
          </p:cNvCxnSpPr>
          <p:nvPr/>
        </p:nvCxnSpPr>
        <p:spPr>
          <a:xfrm flipV="1">
            <a:off x="1352350" y="9998761"/>
            <a:ext cx="274670" cy="4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7" name="Triangle isocèle 246">
            <a:extLst>
              <a:ext uri="{FF2B5EF4-FFF2-40B4-BE49-F238E27FC236}">
                <a16:creationId xmlns:a16="http://schemas.microsoft.com/office/drawing/2014/main" id="{7D1E7EBE-C6E4-4E68-8664-8BF0749A1366}"/>
              </a:ext>
            </a:extLst>
          </p:cNvPr>
          <p:cNvSpPr/>
          <p:nvPr/>
        </p:nvSpPr>
        <p:spPr>
          <a:xfrm flipV="1">
            <a:off x="3269791" y="10258549"/>
            <a:ext cx="267672" cy="17845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248" name="Rectangle 247">
            <a:extLst>
              <a:ext uri="{FF2B5EF4-FFF2-40B4-BE49-F238E27FC236}">
                <a16:creationId xmlns:a16="http://schemas.microsoft.com/office/drawing/2014/main" id="{52383334-F5F8-43CD-B9A0-0A7F3E095171}"/>
              </a:ext>
            </a:extLst>
          </p:cNvPr>
          <p:cNvSpPr/>
          <p:nvPr/>
        </p:nvSpPr>
        <p:spPr>
          <a:xfrm>
            <a:off x="5503013" y="9686869"/>
            <a:ext cx="614071" cy="62434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249" name="ZoneTexte 248">
            <a:extLst>
              <a:ext uri="{FF2B5EF4-FFF2-40B4-BE49-F238E27FC236}">
                <a16:creationId xmlns:a16="http://schemas.microsoft.com/office/drawing/2014/main" id="{9B8F6AE8-F579-45A4-83A5-528C5D39AC8F}"/>
              </a:ext>
            </a:extLst>
          </p:cNvPr>
          <p:cNvSpPr txBox="1"/>
          <p:nvPr/>
        </p:nvSpPr>
        <p:spPr>
          <a:xfrm>
            <a:off x="5545001" y="9667056"/>
            <a:ext cx="530096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13" b="1" dirty="0">
                <a:solidFill>
                  <a:schemeClr val="bg1"/>
                </a:solidFill>
              </a:rPr>
              <a:t>SD</a:t>
            </a:r>
          </a:p>
        </p:txBody>
      </p:sp>
      <p:sp>
        <p:nvSpPr>
          <p:cNvPr id="250" name="ZoneTexte 249">
            <a:extLst>
              <a:ext uri="{FF2B5EF4-FFF2-40B4-BE49-F238E27FC236}">
                <a16:creationId xmlns:a16="http://schemas.microsoft.com/office/drawing/2014/main" id="{F6F8035B-7FD5-4D5D-80BA-26B02AA1B13D}"/>
              </a:ext>
            </a:extLst>
          </p:cNvPr>
          <p:cNvSpPr txBox="1"/>
          <p:nvPr/>
        </p:nvSpPr>
        <p:spPr>
          <a:xfrm>
            <a:off x="5573868" y="9893277"/>
            <a:ext cx="482859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fr-FR" b="1" dirty="0"/>
          </a:p>
        </p:txBody>
      </p:sp>
      <p:cxnSp>
        <p:nvCxnSpPr>
          <p:cNvPr id="251" name="Connecteur droit 250">
            <a:extLst>
              <a:ext uri="{FF2B5EF4-FFF2-40B4-BE49-F238E27FC236}">
                <a16:creationId xmlns:a16="http://schemas.microsoft.com/office/drawing/2014/main" id="{F73599A6-B83F-4171-89DE-95557A64967B}"/>
              </a:ext>
            </a:extLst>
          </p:cNvPr>
          <p:cNvCxnSpPr>
            <a:cxnSpLocks/>
            <a:stCxn id="245" idx="3"/>
            <a:endCxn id="248" idx="1"/>
          </p:cNvCxnSpPr>
          <p:nvPr/>
        </p:nvCxnSpPr>
        <p:spPr>
          <a:xfrm>
            <a:off x="5230969" y="9998761"/>
            <a:ext cx="272044" cy="28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2" name="Rectangle 251">
            <a:extLst>
              <a:ext uri="{FF2B5EF4-FFF2-40B4-BE49-F238E27FC236}">
                <a16:creationId xmlns:a16="http://schemas.microsoft.com/office/drawing/2014/main" id="{395DDF1C-B2BD-4DDB-B6F2-189434161325}"/>
              </a:ext>
            </a:extLst>
          </p:cNvPr>
          <p:cNvSpPr/>
          <p:nvPr/>
        </p:nvSpPr>
        <p:spPr>
          <a:xfrm>
            <a:off x="738283" y="10407621"/>
            <a:ext cx="614071" cy="62434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253" name="ZoneTexte 252">
            <a:extLst>
              <a:ext uri="{FF2B5EF4-FFF2-40B4-BE49-F238E27FC236}">
                <a16:creationId xmlns:a16="http://schemas.microsoft.com/office/drawing/2014/main" id="{92494458-7F3E-47D6-87BD-17C330A83E65}"/>
              </a:ext>
            </a:extLst>
          </p:cNvPr>
          <p:cNvSpPr txBox="1"/>
          <p:nvPr/>
        </p:nvSpPr>
        <p:spPr>
          <a:xfrm>
            <a:off x="780271" y="10387808"/>
            <a:ext cx="530096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13" b="1" dirty="0">
                <a:solidFill>
                  <a:schemeClr val="bg1"/>
                </a:solidFill>
              </a:rPr>
              <a:t>Etage</a:t>
            </a:r>
          </a:p>
        </p:txBody>
      </p:sp>
      <p:sp>
        <p:nvSpPr>
          <p:cNvPr id="254" name="ZoneTexte 253">
            <a:extLst>
              <a:ext uri="{FF2B5EF4-FFF2-40B4-BE49-F238E27FC236}">
                <a16:creationId xmlns:a16="http://schemas.microsoft.com/office/drawing/2014/main" id="{A6421716-36BD-4267-81F7-AD7A56C5DE17}"/>
              </a:ext>
            </a:extLst>
          </p:cNvPr>
          <p:cNvSpPr txBox="1"/>
          <p:nvPr/>
        </p:nvSpPr>
        <p:spPr>
          <a:xfrm>
            <a:off x="809138" y="10614029"/>
            <a:ext cx="482859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fr-FR" b="1" dirty="0"/>
          </a:p>
        </p:txBody>
      </p:sp>
      <p:sp>
        <p:nvSpPr>
          <p:cNvPr id="255" name="Rectangle 254">
            <a:extLst>
              <a:ext uri="{FF2B5EF4-FFF2-40B4-BE49-F238E27FC236}">
                <a16:creationId xmlns:a16="http://schemas.microsoft.com/office/drawing/2014/main" id="{8BBCE88C-3F1A-4384-B868-B0413CF1E903}"/>
              </a:ext>
            </a:extLst>
          </p:cNvPr>
          <p:cNvSpPr/>
          <p:nvPr/>
        </p:nvSpPr>
        <p:spPr>
          <a:xfrm>
            <a:off x="1627024" y="10511750"/>
            <a:ext cx="3603949" cy="415997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cxnSp>
        <p:nvCxnSpPr>
          <p:cNvPr id="256" name="Connecteur droit 255">
            <a:extLst>
              <a:ext uri="{FF2B5EF4-FFF2-40B4-BE49-F238E27FC236}">
                <a16:creationId xmlns:a16="http://schemas.microsoft.com/office/drawing/2014/main" id="{264CE55B-1A5E-4FD1-9408-40A42A201411}"/>
              </a:ext>
            </a:extLst>
          </p:cNvPr>
          <p:cNvCxnSpPr>
            <a:cxnSpLocks/>
            <a:stCxn id="252" idx="3"/>
            <a:endCxn id="255" idx="1"/>
          </p:cNvCxnSpPr>
          <p:nvPr/>
        </p:nvCxnSpPr>
        <p:spPr>
          <a:xfrm flipV="1">
            <a:off x="1352354" y="10719749"/>
            <a:ext cx="274670" cy="4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7" name="Rectangle 256">
            <a:extLst>
              <a:ext uri="{FF2B5EF4-FFF2-40B4-BE49-F238E27FC236}">
                <a16:creationId xmlns:a16="http://schemas.microsoft.com/office/drawing/2014/main" id="{86253F2E-7FF0-4CA8-9B0E-478F95F9671C}"/>
              </a:ext>
            </a:extLst>
          </p:cNvPr>
          <p:cNvSpPr/>
          <p:nvPr/>
        </p:nvSpPr>
        <p:spPr>
          <a:xfrm>
            <a:off x="5503017" y="10407857"/>
            <a:ext cx="614071" cy="62434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258" name="ZoneTexte 257">
            <a:extLst>
              <a:ext uri="{FF2B5EF4-FFF2-40B4-BE49-F238E27FC236}">
                <a16:creationId xmlns:a16="http://schemas.microsoft.com/office/drawing/2014/main" id="{8E1FC8E5-F5F1-4932-A29C-ACD796C7A18F}"/>
              </a:ext>
            </a:extLst>
          </p:cNvPr>
          <p:cNvSpPr txBox="1"/>
          <p:nvPr/>
        </p:nvSpPr>
        <p:spPr>
          <a:xfrm>
            <a:off x="5545005" y="10388044"/>
            <a:ext cx="530096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13" b="1" dirty="0">
                <a:solidFill>
                  <a:schemeClr val="bg1"/>
                </a:solidFill>
              </a:rPr>
              <a:t>SD</a:t>
            </a:r>
          </a:p>
        </p:txBody>
      </p:sp>
      <p:sp>
        <p:nvSpPr>
          <p:cNvPr id="259" name="ZoneTexte 258">
            <a:extLst>
              <a:ext uri="{FF2B5EF4-FFF2-40B4-BE49-F238E27FC236}">
                <a16:creationId xmlns:a16="http://schemas.microsoft.com/office/drawing/2014/main" id="{671144A9-68D0-4DC7-8129-8576187A50F5}"/>
              </a:ext>
            </a:extLst>
          </p:cNvPr>
          <p:cNvSpPr txBox="1"/>
          <p:nvPr/>
        </p:nvSpPr>
        <p:spPr>
          <a:xfrm>
            <a:off x="5573872" y="10614265"/>
            <a:ext cx="482859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fr-FR" b="1" dirty="0"/>
          </a:p>
        </p:txBody>
      </p:sp>
      <p:cxnSp>
        <p:nvCxnSpPr>
          <p:cNvPr id="260" name="Connecteur droit 259">
            <a:extLst>
              <a:ext uri="{FF2B5EF4-FFF2-40B4-BE49-F238E27FC236}">
                <a16:creationId xmlns:a16="http://schemas.microsoft.com/office/drawing/2014/main" id="{C26AD195-602F-45B1-9B01-E2BD27C08193}"/>
              </a:ext>
            </a:extLst>
          </p:cNvPr>
          <p:cNvCxnSpPr>
            <a:cxnSpLocks/>
            <a:stCxn id="255" idx="3"/>
            <a:endCxn id="257" idx="1"/>
          </p:cNvCxnSpPr>
          <p:nvPr/>
        </p:nvCxnSpPr>
        <p:spPr>
          <a:xfrm>
            <a:off x="5230973" y="10719749"/>
            <a:ext cx="272044" cy="28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70450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9988005B-FA79-44CD-9A33-DCB466428728}"/>
              </a:ext>
            </a:extLst>
          </p:cNvPr>
          <p:cNvSpPr/>
          <p:nvPr/>
        </p:nvSpPr>
        <p:spPr>
          <a:xfrm>
            <a:off x="143924" y="68779"/>
            <a:ext cx="614071" cy="62434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74" name="ZoneTexte 73">
            <a:extLst>
              <a:ext uri="{FF2B5EF4-FFF2-40B4-BE49-F238E27FC236}">
                <a16:creationId xmlns:a16="http://schemas.microsoft.com/office/drawing/2014/main" id="{B23E8EF6-39A7-4CA4-846A-EB19C36C533B}"/>
              </a:ext>
            </a:extLst>
          </p:cNvPr>
          <p:cNvSpPr txBox="1"/>
          <p:nvPr/>
        </p:nvSpPr>
        <p:spPr>
          <a:xfrm>
            <a:off x="185912" y="48966"/>
            <a:ext cx="530096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13" b="1" dirty="0">
                <a:solidFill>
                  <a:schemeClr val="bg1"/>
                </a:solidFill>
              </a:rPr>
              <a:t>Etage</a:t>
            </a:r>
          </a:p>
        </p:txBody>
      </p:sp>
      <p:sp>
        <p:nvSpPr>
          <p:cNvPr id="75" name="ZoneTexte 74">
            <a:extLst>
              <a:ext uri="{FF2B5EF4-FFF2-40B4-BE49-F238E27FC236}">
                <a16:creationId xmlns:a16="http://schemas.microsoft.com/office/drawing/2014/main" id="{0E46126F-41A8-4059-B57C-A4CAB435584E}"/>
              </a:ext>
            </a:extLst>
          </p:cNvPr>
          <p:cNvSpPr txBox="1"/>
          <p:nvPr/>
        </p:nvSpPr>
        <p:spPr>
          <a:xfrm>
            <a:off x="214779" y="275187"/>
            <a:ext cx="482859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fr-FR" b="1" dirty="0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F1A8FF08-EE71-4C3A-ACAC-5B96A272AFA2}"/>
              </a:ext>
            </a:extLst>
          </p:cNvPr>
          <p:cNvSpPr/>
          <p:nvPr/>
        </p:nvSpPr>
        <p:spPr>
          <a:xfrm>
            <a:off x="1030041" y="172908"/>
            <a:ext cx="4796208" cy="415997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cxnSp>
        <p:nvCxnSpPr>
          <p:cNvPr id="77" name="Connecteur droit 76">
            <a:extLst>
              <a:ext uri="{FF2B5EF4-FFF2-40B4-BE49-F238E27FC236}">
                <a16:creationId xmlns:a16="http://schemas.microsoft.com/office/drawing/2014/main" id="{9914F32D-D265-42B2-AA4D-116CF2737EDE}"/>
              </a:ext>
            </a:extLst>
          </p:cNvPr>
          <p:cNvCxnSpPr>
            <a:cxnSpLocks/>
            <a:stCxn id="73" idx="3"/>
            <a:endCxn id="76" idx="1"/>
          </p:cNvCxnSpPr>
          <p:nvPr/>
        </p:nvCxnSpPr>
        <p:spPr>
          <a:xfrm flipV="1">
            <a:off x="757995" y="380907"/>
            <a:ext cx="272046" cy="4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riangle isocèle 81">
            <a:extLst>
              <a:ext uri="{FF2B5EF4-FFF2-40B4-BE49-F238E27FC236}">
                <a16:creationId xmlns:a16="http://schemas.microsoft.com/office/drawing/2014/main" id="{6FE3D214-B9CA-45E8-BEAB-6786C4A7B4E1}"/>
              </a:ext>
            </a:extLst>
          </p:cNvPr>
          <p:cNvSpPr/>
          <p:nvPr/>
        </p:nvSpPr>
        <p:spPr>
          <a:xfrm flipV="1">
            <a:off x="3269796" y="640695"/>
            <a:ext cx="267672" cy="17845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5C90FFFB-A647-4CA9-A161-5445545FE009}"/>
              </a:ext>
            </a:extLst>
          </p:cNvPr>
          <p:cNvSpPr/>
          <p:nvPr/>
        </p:nvSpPr>
        <p:spPr>
          <a:xfrm>
            <a:off x="6127858" y="69015"/>
            <a:ext cx="614071" cy="62434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106" name="ZoneTexte 105">
            <a:extLst>
              <a:ext uri="{FF2B5EF4-FFF2-40B4-BE49-F238E27FC236}">
                <a16:creationId xmlns:a16="http://schemas.microsoft.com/office/drawing/2014/main" id="{F001CDFD-379C-47C4-BCED-CB131A32B663}"/>
              </a:ext>
            </a:extLst>
          </p:cNvPr>
          <p:cNvSpPr txBox="1"/>
          <p:nvPr/>
        </p:nvSpPr>
        <p:spPr>
          <a:xfrm>
            <a:off x="6169846" y="49202"/>
            <a:ext cx="530096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13" b="1" dirty="0">
                <a:solidFill>
                  <a:schemeClr val="bg1"/>
                </a:solidFill>
              </a:rPr>
              <a:t>SD</a:t>
            </a:r>
          </a:p>
        </p:txBody>
      </p:sp>
      <p:sp>
        <p:nvSpPr>
          <p:cNvPr id="107" name="ZoneTexte 106">
            <a:extLst>
              <a:ext uri="{FF2B5EF4-FFF2-40B4-BE49-F238E27FC236}">
                <a16:creationId xmlns:a16="http://schemas.microsoft.com/office/drawing/2014/main" id="{3212BBCD-57B1-427D-80D3-425A91895B71}"/>
              </a:ext>
            </a:extLst>
          </p:cNvPr>
          <p:cNvSpPr txBox="1"/>
          <p:nvPr/>
        </p:nvSpPr>
        <p:spPr>
          <a:xfrm>
            <a:off x="6198713" y="275423"/>
            <a:ext cx="482859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fr-FR" b="1" dirty="0"/>
          </a:p>
        </p:txBody>
      </p:sp>
      <p:cxnSp>
        <p:nvCxnSpPr>
          <p:cNvPr id="108" name="Connecteur droit 107">
            <a:extLst>
              <a:ext uri="{FF2B5EF4-FFF2-40B4-BE49-F238E27FC236}">
                <a16:creationId xmlns:a16="http://schemas.microsoft.com/office/drawing/2014/main" id="{4C0C7619-305A-4748-BCF5-4D396E8F0695}"/>
              </a:ext>
            </a:extLst>
          </p:cNvPr>
          <p:cNvCxnSpPr>
            <a:cxnSpLocks/>
            <a:stCxn id="76" idx="3"/>
            <a:endCxn id="105" idx="1"/>
          </p:cNvCxnSpPr>
          <p:nvPr/>
        </p:nvCxnSpPr>
        <p:spPr>
          <a:xfrm>
            <a:off x="5826249" y="380907"/>
            <a:ext cx="301609" cy="28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Rectangle 118">
            <a:extLst>
              <a:ext uri="{FF2B5EF4-FFF2-40B4-BE49-F238E27FC236}">
                <a16:creationId xmlns:a16="http://schemas.microsoft.com/office/drawing/2014/main" id="{EE2F4075-E15B-4A69-85D3-1547ACEFF410}"/>
              </a:ext>
            </a:extLst>
          </p:cNvPr>
          <p:cNvSpPr/>
          <p:nvPr/>
        </p:nvSpPr>
        <p:spPr>
          <a:xfrm>
            <a:off x="143923" y="772071"/>
            <a:ext cx="614071" cy="62434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120" name="ZoneTexte 119">
            <a:extLst>
              <a:ext uri="{FF2B5EF4-FFF2-40B4-BE49-F238E27FC236}">
                <a16:creationId xmlns:a16="http://schemas.microsoft.com/office/drawing/2014/main" id="{D00C4851-1523-4FCA-9FB6-7E73A5AA80A3}"/>
              </a:ext>
            </a:extLst>
          </p:cNvPr>
          <p:cNvSpPr txBox="1"/>
          <p:nvPr/>
        </p:nvSpPr>
        <p:spPr>
          <a:xfrm>
            <a:off x="185911" y="752258"/>
            <a:ext cx="530096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13" b="1" dirty="0">
                <a:solidFill>
                  <a:schemeClr val="bg1"/>
                </a:solidFill>
              </a:rPr>
              <a:t>Etage</a:t>
            </a:r>
          </a:p>
        </p:txBody>
      </p:sp>
      <p:sp>
        <p:nvSpPr>
          <p:cNvPr id="121" name="ZoneTexte 120">
            <a:extLst>
              <a:ext uri="{FF2B5EF4-FFF2-40B4-BE49-F238E27FC236}">
                <a16:creationId xmlns:a16="http://schemas.microsoft.com/office/drawing/2014/main" id="{54615CCA-8E90-4DC5-A5F0-15AED8F2CD3E}"/>
              </a:ext>
            </a:extLst>
          </p:cNvPr>
          <p:cNvSpPr txBox="1"/>
          <p:nvPr/>
        </p:nvSpPr>
        <p:spPr>
          <a:xfrm>
            <a:off x="214778" y="978479"/>
            <a:ext cx="482859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fr-FR" b="1" dirty="0"/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0B5DEDF3-6763-42F6-9396-B97EAE0444E6}"/>
              </a:ext>
            </a:extLst>
          </p:cNvPr>
          <p:cNvSpPr/>
          <p:nvPr/>
        </p:nvSpPr>
        <p:spPr>
          <a:xfrm>
            <a:off x="1030040" y="876200"/>
            <a:ext cx="4796208" cy="415997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cxnSp>
        <p:nvCxnSpPr>
          <p:cNvPr id="123" name="Connecteur droit 122">
            <a:extLst>
              <a:ext uri="{FF2B5EF4-FFF2-40B4-BE49-F238E27FC236}">
                <a16:creationId xmlns:a16="http://schemas.microsoft.com/office/drawing/2014/main" id="{69B2BCC0-513A-4D05-8FA3-5A26E2338868}"/>
              </a:ext>
            </a:extLst>
          </p:cNvPr>
          <p:cNvCxnSpPr>
            <a:cxnSpLocks/>
            <a:stCxn id="119" idx="3"/>
            <a:endCxn id="122" idx="1"/>
          </p:cNvCxnSpPr>
          <p:nvPr/>
        </p:nvCxnSpPr>
        <p:spPr>
          <a:xfrm flipV="1">
            <a:off x="757994" y="1084199"/>
            <a:ext cx="272046" cy="4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Triangle isocèle 123">
            <a:extLst>
              <a:ext uri="{FF2B5EF4-FFF2-40B4-BE49-F238E27FC236}">
                <a16:creationId xmlns:a16="http://schemas.microsoft.com/office/drawing/2014/main" id="{895B4827-3620-49DA-8475-69C07913E92A}"/>
              </a:ext>
            </a:extLst>
          </p:cNvPr>
          <p:cNvSpPr/>
          <p:nvPr/>
        </p:nvSpPr>
        <p:spPr>
          <a:xfrm flipV="1">
            <a:off x="3269795" y="1343987"/>
            <a:ext cx="267672" cy="17845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09E1D494-999C-4DCA-8824-664AC0F5F143}"/>
              </a:ext>
            </a:extLst>
          </p:cNvPr>
          <p:cNvSpPr/>
          <p:nvPr/>
        </p:nvSpPr>
        <p:spPr>
          <a:xfrm>
            <a:off x="6127857" y="772307"/>
            <a:ext cx="614071" cy="62434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126" name="ZoneTexte 125">
            <a:extLst>
              <a:ext uri="{FF2B5EF4-FFF2-40B4-BE49-F238E27FC236}">
                <a16:creationId xmlns:a16="http://schemas.microsoft.com/office/drawing/2014/main" id="{96029085-ABE8-481F-809E-6B0672E4490A}"/>
              </a:ext>
            </a:extLst>
          </p:cNvPr>
          <p:cNvSpPr txBox="1"/>
          <p:nvPr/>
        </p:nvSpPr>
        <p:spPr>
          <a:xfrm>
            <a:off x="6169845" y="752494"/>
            <a:ext cx="530096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13" b="1" dirty="0">
                <a:solidFill>
                  <a:schemeClr val="bg1"/>
                </a:solidFill>
              </a:rPr>
              <a:t>SD</a:t>
            </a:r>
          </a:p>
        </p:txBody>
      </p:sp>
      <p:sp>
        <p:nvSpPr>
          <p:cNvPr id="127" name="ZoneTexte 126">
            <a:extLst>
              <a:ext uri="{FF2B5EF4-FFF2-40B4-BE49-F238E27FC236}">
                <a16:creationId xmlns:a16="http://schemas.microsoft.com/office/drawing/2014/main" id="{EEB81239-649B-41B2-9CBF-67C0F0F698B8}"/>
              </a:ext>
            </a:extLst>
          </p:cNvPr>
          <p:cNvSpPr txBox="1"/>
          <p:nvPr/>
        </p:nvSpPr>
        <p:spPr>
          <a:xfrm>
            <a:off x="6198712" y="978715"/>
            <a:ext cx="482859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fr-FR" b="1" dirty="0"/>
          </a:p>
        </p:txBody>
      </p:sp>
      <p:cxnSp>
        <p:nvCxnSpPr>
          <p:cNvPr id="128" name="Connecteur droit 127">
            <a:extLst>
              <a:ext uri="{FF2B5EF4-FFF2-40B4-BE49-F238E27FC236}">
                <a16:creationId xmlns:a16="http://schemas.microsoft.com/office/drawing/2014/main" id="{8069122E-9502-432C-B008-873397238F84}"/>
              </a:ext>
            </a:extLst>
          </p:cNvPr>
          <p:cNvCxnSpPr>
            <a:cxnSpLocks/>
            <a:stCxn id="122" idx="3"/>
            <a:endCxn id="125" idx="1"/>
          </p:cNvCxnSpPr>
          <p:nvPr/>
        </p:nvCxnSpPr>
        <p:spPr>
          <a:xfrm>
            <a:off x="5826248" y="1084199"/>
            <a:ext cx="301609" cy="28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Rectangle 128">
            <a:extLst>
              <a:ext uri="{FF2B5EF4-FFF2-40B4-BE49-F238E27FC236}">
                <a16:creationId xmlns:a16="http://schemas.microsoft.com/office/drawing/2014/main" id="{914E42CF-D427-4B20-AD73-7EB5EB33BFB2}"/>
              </a:ext>
            </a:extLst>
          </p:cNvPr>
          <p:cNvSpPr/>
          <p:nvPr/>
        </p:nvSpPr>
        <p:spPr>
          <a:xfrm>
            <a:off x="143922" y="1473997"/>
            <a:ext cx="614071" cy="62434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130" name="ZoneTexte 129">
            <a:extLst>
              <a:ext uri="{FF2B5EF4-FFF2-40B4-BE49-F238E27FC236}">
                <a16:creationId xmlns:a16="http://schemas.microsoft.com/office/drawing/2014/main" id="{3896425B-14BA-41B1-84F6-5E63ED326B96}"/>
              </a:ext>
            </a:extLst>
          </p:cNvPr>
          <p:cNvSpPr txBox="1"/>
          <p:nvPr/>
        </p:nvSpPr>
        <p:spPr>
          <a:xfrm>
            <a:off x="185910" y="1454184"/>
            <a:ext cx="530096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13" b="1" dirty="0">
                <a:solidFill>
                  <a:schemeClr val="bg1"/>
                </a:solidFill>
              </a:rPr>
              <a:t>Etage</a:t>
            </a:r>
          </a:p>
        </p:txBody>
      </p:sp>
      <p:sp>
        <p:nvSpPr>
          <p:cNvPr id="131" name="ZoneTexte 130">
            <a:extLst>
              <a:ext uri="{FF2B5EF4-FFF2-40B4-BE49-F238E27FC236}">
                <a16:creationId xmlns:a16="http://schemas.microsoft.com/office/drawing/2014/main" id="{B25429D8-99EC-44E2-A033-B8BBDA7654DE}"/>
              </a:ext>
            </a:extLst>
          </p:cNvPr>
          <p:cNvSpPr txBox="1"/>
          <p:nvPr/>
        </p:nvSpPr>
        <p:spPr>
          <a:xfrm>
            <a:off x="214777" y="1680405"/>
            <a:ext cx="482859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fr-FR" b="1" dirty="0"/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ABA7D15D-C656-42B3-BECE-928A3CAE16A9}"/>
              </a:ext>
            </a:extLst>
          </p:cNvPr>
          <p:cNvSpPr/>
          <p:nvPr/>
        </p:nvSpPr>
        <p:spPr>
          <a:xfrm>
            <a:off x="1030038" y="1578126"/>
            <a:ext cx="4796207" cy="415997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cxnSp>
        <p:nvCxnSpPr>
          <p:cNvPr id="133" name="Connecteur droit 132">
            <a:extLst>
              <a:ext uri="{FF2B5EF4-FFF2-40B4-BE49-F238E27FC236}">
                <a16:creationId xmlns:a16="http://schemas.microsoft.com/office/drawing/2014/main" id="{D228A26C-F878-4321-B842-C5C937D64A66}"/>
              </a:ext>
            </a:extLst>
          </p:cNvPr>
          <p:cNvCxnSpPr>
            <a:cxnSpLocks/>
            <a:stCxn id="129" idx="3"/>
            <a:endCxn id="132" idx="1"/>
          </p:cNvCxnSpPr>
          <p:nvPr/>
        </p:nvCxnSpPr>
        <p:spPr>
          <a:xfrm flipV="1">
            <a:off x="757993" y="1786125"/>
            <a:ext cx="272045" cy="4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Triangle isocèle 133">
            <a:extLst>
              <a:ext uri="{FF2B5EF4-FFF2-40B4-BE49-F238E27FC236}">
                <a16:creationId xmlns:a16="http://schemas.microsoft.com/office/drawing/2014/main" id="{63A3FA32-42C9-48B9-A5AF-E2E6DFE71A67}"/>
              </a:ext>
            </a:extLst>
          </p:cNvPr>
          <p:cNvSpPr/>
          <p:nvPr/>
        </p:nvSpPr>
        <p:spPr>
          <a:xfrm flipV="1">
            <a:off x="3269794" y="2045913"/>
            <a:ext cx="267672" cy="17845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6E2D3B08-B65C-4988-A497-915C79DCADB7}"/>
              </a:ext>
            </a:extLst>
          </p:cNvPr>
          <p:cNvSpPr/>
          <p:nvPr/>
        </p:nvSpPr>
        <p:spPr>
          <a:xfrm>
            <a:off x="6127856" y="1474233"/>
            <a:ext cx="614071" cy="62434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136" name="ZoneTexte 135">
            <a:extLst>
              <a:ext uri="{FF2B5EF4-FFF2-40B4-BE49-F238E27FC236}">
                <a16:creationId xmlns:a16="http://schemas.microsoft.com/office/drawing/2014/main" id="{C826EDD6-66E4-416F-B479-7E1597C0A86E}"/>
              </a:ext>
            </a:extLst>
          </p:cNvPr>
          <p:cNvSpPr txBox="1"/>
          <p:nvPr/>
        </p:nvSpPr>
        <p:spPr>
          <a:xfrm>
            <a:off x="6169844" y="1454420"/>
            <a:ext cx="530096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13" b="1" dirty="0">
                <a:solidFill>
                  <a:schemeClr val="bg1"/>
                </a:solidFill>
              </a:rPr>
              <a:t>SD</a:t>
            </a:r>
          </a:p>
        </p:txBody>
      </p:sp>
      <p:sp>
        <p:nvSpPr>
          <p:cNvPr id="137" name="ZoneTexte 136">
            <a:extLst>
              <a:ext uri="{FF2B5EF4-FFF2-40B4-BE49-F238E27FC236}">
                <a16:creationId xmlns:a16="http://schemas.microsoft.com/office/drawing/2014/main" id="{3F5D5114-89C8-4E85-BF8E-0F00C75153F0}"/>
              </a:ext>
            </a:extLst>
          </p:cNvPr>
          <p:cNvSpPr txBox="1"/>
          <p:nvPr/>
        </p:nvSpPr>
        <p:spPr>
          <a:xfrm>
            <a:off x="6198711" y="1680641"/>
            <a:ext cx="482859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fr-FR" b="1" dirty="0"/>
          </a:p>
        </p:txBody>
      </p:sp>
      <p:cxnSp>
        <p:nvCxnSpPr>
          <p:cNvPr id="138" name="Connecteur droit 137">
            <a:extLst>
              <a:ext uri="{FF2B5EF4-FFF2-40B4-BE49-F238E27FC236}">
                <a16:creationId xmlns:a16="http://schemas.microsoft.com/office/drawing/2014/main" id="{7726D9E6-1AF1-4AF4-A50B-9389EC69EC91}"/>
              </a:ext>
            </a:extLst>
          </p:cNvPr>
          <p:cNvCxnSpPr>
            <a:cxnSpLocks/>
            <a:stCxn id="132" idx="3"/>
            <a:endCxn id="135" idx="1"/>
          </p:cNvCxnSpPr>
          <p:nvPr/>
        </p:nvCxnSpPr>
        <p:spPr>
          <a:xfrm>
            <a:off x="5826245" y="1786125"/>
            <a:ext cx="301611" cy="28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Rectangle 138">
            <a:extLst>
              <a:ext uri="{FF2B5EF4-FFF2-40B4-BE49-F238E27FC236}">
                <a16:creationId xmlns:a16="http://schemas.microsoft.com/office/drawing/2014/main" id="{A6E81E51-1426-4486-AE07-7DA4CB1F972D}"/>
              </a:ext>
            </a:extLst>
          </p:cNvPr>
          <p:cNvSpPr/>
          <p:nvPr/>
        </p:nvSpPr>
        <p:spPr>
          <a:xfrm>
            <a:off x="143921" y="2187449"/>
            <a:ext cx="614071" cy="62434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140" name="ZoneTexte 139">
            <a:extLst>
              <a:ext uri="{FF2B5EF4-FFF2-40B4-BE49-F238E27FC236}">
                <a16:creationId xmlns:a16="http://schemas.microsoft.com/office/drawing/2014/main" id="{B200B5EC-6980-4464-8493-EC6EA45DF2A7}"/>
              </a:ext>
            </a:extLst>
          </p:cNvPr>
          <p:cNvSpPr txBox="1"/>
          <p:nvPr/>
        </p:nvSpPr>
        <p:spPr>
          <a:xfrm>
            <a:off x="185909" y="2167636"/>
            <a:ext cx="530096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13" b="1" dirty="0">
                <a:solidFill>
                  <a:schemeClr val="bg1"/>
                </a:solidFill>
              </a:rPr>
              <a:t>Etage</a:t>
            </a:r>
          </a:p>
        </p:txBody>
      </p:sp>
      <p:sp>
        <p:nvSpPr>
          <p:cNvPr id="141" name="ZoneTexte 140">
            <a:extLst>
              <a:ext uri="{FF2B5EF4-FFF2-40B4-BE49-F238E27FC236}">
                <a16:creationId xmlns:a16="http://schemas.microsoft.com/office/drawing/2014/main" id="{4AC64275-D69B-4254-980C-0BD5ADBFF9E7}"/>
              </a:ext>
            </a:extLst>
          </p:cNvPr>
          <p:cNvSpPr txBox="1"/>
          <p:nvPr/>
        </p:nvSpPr>
        <p:spPr>
          <a:xfrm>
            <a:off x="214776" y="2393857"/>
            <a:ext cx="482859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fr-FR" b="1" dirty="0"/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4500E815-C49E-4381-88C4-B9601D29D34F}"/>
              </a:ext>
            </a:extLst>
          </p:cNvPr>
          <p:cNvSpPr/>
          <p:nvPr/>
        </p:nvSpPr>
        <p:spPr>
          <a:xfrm>
            <a:off x="1030038" y="2291578"/>
            <a:ext cx="4796206" cy="415997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cxnSp>
        <p:nvCxnSpPr>
          <p:cNvPr id="143" name="Connecteur droit 142">
            <a:extLst>
              <a:ext uri="{FF2B5EF4-FFF2-40B4-BE49-F238E27FC236}">
                <a16:creationId xmlns:a16="http://schemas.microsoft.com/office/drawing/2014/main" id="{081B64D3-C61B-4E79-90F7-5BB1409F51B6}"/>
              </a:ext>
            </a:extLst>
          </p:cNvPr>
          <p:cNvCxnSpPr>
            <a:cxnSpLocks/>
            <a:stCxn id="139" idx="3"/>
            <a:endCxn id="142" idx="1"/>
          </p:cNvCxnSpPr>
          <p:nvPr/>
        </p:nvCxnSpPr>
        <p:spPr>
          <a:xfrm flipV="1">
            <a:off x="757992" y="2499577"/>
            <a:ext cx="272046" cy="4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Triangle isocèle 143">
            <a:extLst>
              <a:ext uri="{FF2B5EF4-FFF2-40B4-BE49-F238E27FC236}">
                <a16:creationId xmlns:a16="http://schemas.microsoft.com/office/drawing/2014/main" id="{DF83ED83-7C79-47AD-9AC6-27B4C37ED2BA}"/>
              </a:ext>
            </a:extLst>
          </p:cNvPr>
          <p:cNvSpPr/>
          <p:nvPr/>
        </p:nvSpPr>
        <p:spPr>
          <a:xfrm flipV="1">
            <a:off x="3269793" y="2759365"/>
            <a:ext cx="267672" cy="17845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B860B8F6-D581-4DE3-BF2B-0E86CD8BF4FB}"/>
              </a:ext>
            </a:extLst>
          </p:cNvPr>
          <p:cNvSpPr/>
          <p:nvPr/>
        </p:nvSpPr>
        <p:spPr>
          <a:xfrm>
            <a:off x="6127855" y="2187685"/>
            <a:ext cx="614071" cy="62434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146" name="ZoneTexte 145">
            <a:extLst>
              <a:ext uri="{FF2B5EF4-FFF2-40B4-BE49-F238E27FC236}">
                <a16:creationId xmlns:a16="http://schemas.microsoft.com/office/drawing/2014/main" id="{1303FE94-CEAA-4BB4-96BC-2C0F2EF235DA}"/>
              </a:ext>
            </a:extLst>
          </p:cNvPr>
          <p:cNvSpPr txBox="1"/>
          <p:nvPr/>
        </p:nvSpPr>
        <p:spPr>
          <a:xfrm>
            <a:off x="6169843" y="2167872"/>
            <a:ext cx="530096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13" b="1" dirty="0">
                <a:solidFill>
                  <a:schemeClr val="bg1"/>
                </a:solidFill>
              </a:rPr>
              <a:t>SD</a:t>
            </a:r>
          </a:p>
        </p:txBody>
      </p:sp>
      <p:sp>
        <p:nvSpPr>
          <p:cNvPr id="147" name="ZoneTexte 146">
            <a:extLst>
              <a:ext uri="{FF2B5EF4-FFF2-40B4-BE49-F238E27FC236}">
                <a16:creationId xmlns:a16="http://schemas.microsoft.com/office/drawing/2014/main" id="{E05EDC0C-B4F0-4F9E-A09D-35D40B10C5D0}"/>
              </a:ext>
            </a:extLst>
          </p:cNvPr>
          <p:cNvSpPr txBox="1"/>
          <p:nvPr/>
        </p:nvSpPr>
        <p:spPr>
          <a:xfrm>
            <a:off x="6198710" y="2394093"/>
            <a:ext cx="482859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fr-FR" b="1" dirty="0"/>
          </a:p>
        </p:txBody>
      </p:sp>
      <p:cxnSp>
        <p:nvCxnSpPr>
          <p:cNvPr id="148" name="Connecteur droit 147">
            <a:extLst>
              <a:ext uri="{FF2B5EF4-FFF2-40B4-BE49-F238E27FC236}">
                <a16:creationId xmlns:a16="http://schemas.microsoft.com/office/drawing/2014/main" id="{053D91B8-A4A2-4FAC-A1D5-C395E140B550}"/>
              </a:ext>
            </a:extLst>
          </p:cNvPr>
          <p:cNvCxnSpPr>
            <a:cxnSpLocks/>
            <a:stCxn id="142" idx="3"/>
            <a:endCxn id="145" idx="1"/>
          </p:cNvCxnSpPr>
          <p:nvPr/>
        </p:nvCxnSpPr>
        <p:spPr>
          <a:xfrm>
            <a:off x="5826244" y="2499577"/>
            <a:ext cx="301611" cy="28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Rectangle 148">
            <a:extLst>
              <a:ext uri="{FF2B5EF4-FFF2-40B4-BE49-F238E27FC236}">
                <a16:creationId xmlns:a16="http://schemas.microsoft.com/office/drawing/2014/main" id="{4481B324-8B6D-44A3-8DC0-8C2128991D72}"/>
              </a:ext>
            </a:extLst>
          </p:cNvPr>
          <p:cNvSpPr/>
          <p:nvPr/>
        </p:nvSpPr>
        <p:spPr>
          <a:xfrm>
            <a:off x="143920" y="2903647"/>
            <a:ext cx="614071" cy="62434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150" name="ZoneTexte 149">
            <a:extLst>
              <a:ext uri="{FF2B5EF4-FFF2-40B4-BE49-F238E27FC236}">
                <a16:creationId xmlns:a16="http://schemas.microsoft.com/office/drawing/2014/main" id="{D501331B-EA25-479A-BD6A-DFEC43221EFC}"/>
              </a:ext>
            </a:extLst>
          </p:cNvPr>
          <p:cNvSpPr txBox="1"/>
          <p:nvPr/>
        </p:nvSpPr>
        <p:spPr>
          <a:xfrm>
            <a:off x="185908" y="2883834"/>
            <a:ext cx="530096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13" b="1" dirty="0">
                <a:solidFill>
                  <a:schemeClr val="bg1"/>
                </a:solidFill>
              </a:rPr>
              <a:t>Etage</a:t>
            </a:r>
          </a:p>
        </p:txBody>
      </p:sp>
      <p:sp>
        <p:nvSpPr>
          <p:cNvPr id="151" name="ZoneTexte 150">
            <a:extLst>
              <a:ext uri="{FF2B5EF4-FFF2-40B4-BE49-F238E27FC236}">
                <a16:creationId xmlns:a16="http://schemas.microsoft.com/office/drawing/2014/main" id="{6B8B958D-DF9F-4D46-A9FC-5D004549A429}"/>
              </a:ext>
            </a:extLst>
          </p:cNvPr>
          <p:cNvSpPr txBox="1"/>
          <p:nvPr/>
        </p:nvSpPr>
        <p:spPr>
          <a:xfrm>
            <a:off x="214775" y="3110055"/>
            <a:ext cx="482859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fr-FR" b="1" dirty="0"/>
          </a:p>
        </p:txBody>
      </p:sp>
      <p:sp>
        <p:nvSpPr>
          <p:cNvPr id="152" name="Rectangle 151">
            <a:extLst>
              <a:ext uri="{FF2B5EF4-FFF2-40B4-BE49-F238E27FC236}">
                <a16:creationId xmlns:a16="http://schemas.microsoft.com/office/drawing/2014/main" id="{89C4BD26-14F7-45BF-B9B7-EF22AFCD4CB0}"/>
              </a:ext>
            </a:extLst>
          </p:cNvPr>
          <p:cNvSpPr/>
          <p:nvPr/>
        </p:nvSpPr>
        <p:spPr>
          <a:xfrm>
            <a:off x="1030037" y="3007776"/>
            <a:ext cx="4796206" cy="415997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cxnSp>
        <p:nvCxnSpPr>
          <p:cNvPr id="153" name="Connecteur droit 152">
            <a:extLst>
              <a:ext uri="{FF2B5EF4-FFF2-40B4-BE49-F238E27FC236}">
                <a16:creationId xmlns:a16="http://schemas.microsoft.com/office/drawing/2014/main" id="{FBABEFC6-B708-42E0-A140-1A3EE220E498}"/>
              </a:ext>
            </a:extLst>
          </p:cNvPr>
          <p:cNvCxnSpPr>
            <a:cxnSpLocks/>
            <a:stCxn id="149" idx="3"/>
            <a:endCxn id="152" idx="1"/>
          </p:cNvCxnSpPr>
          <p:nvPr/>
        </p:nvCxnSpPr>
        <p:spPr>
          <a:xfrm flipV="1">
            <a:off x="757991" y="3215775"/>
            <a:ext cx="272046" cy="4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Triangle isocèle 153">
            <a:extLst>
              <a:ext uri="{FF2B5EF4-FFF2-40B4-BE49-F238E27FC236}">
                <a16:creationId xmlns:a16="http://schemas.microsoft.com/office/drawing/2014/main" id="{935F2A1B-706F-4BD4-9449-A3C64FFD87F6}"/>
              </a:ext>
            </a:extLst>
          </p:cNvPr>
          <p:cNvSpPr/>
          <p:nvPr/>
        </p:nvSpPr>
        <p:spPr>
          <a:xfrm flipV="1">
            <a:off x="1612384" y="3479387"/>
            <a:ext cx="267672" cy="17845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155" name="Rectangle 154">
            <a:extLst>
              <a:ext uri="{FF2B5EF4-FFF2-40B4-BE49-F238E27FC236}">
                <a16:creationId xmlns:a16="http://schemas.microsoft.com/office/drawing/2014/main" id="{A29DA8B5-DBDF-4E20-AB94-94676524B6D5}"/>
              </a:ext>
            </a:extLst>
          </p:cNvPr>
          <p:cNvSpPr/>
          <p:nvPr/>
        </p:nvSpPr>
        <p:spPr>
          <a:xfrm>
            <a:off x="6127854" y="2903883"/>
            <a:ext cx="614071" cy="62434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156" name="ZoneTexte 155">
            <a:extLst>
              <a:ext uri="{FF2B5EF4-FFF2-40B4-BE49-F238E27FC236}">
                <a16:creationId xmlns:a16="http://schemas.microsoft.com/office/drawing/2014/main" id="{7F983C9D-6C0C-4EF8-A11E-EFE2580B2EC6}"/>
              </a:ext>
            </a:extLst>
          </p:cNvPr>
          <p:cNvSpPr txBox="1"/>
          <p:nvPr/>
        </p:nvSpPr>
        <p:spPr>
          <a:xfrm>
            <a:off x="6169842" y="2884070"/>
            <a:ext cx="530096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13" b="1" dirty="0">
                <a:solidFill>
                  <a:schemeClr val="bg1"/>
                </a:solidFill>
              </a:rPr>
              <a:t>SD</a:t>
            </a:r>
          </a:p>
        </p:txBody>
      </p:sp>
      <p:sp>
        <p:nvSpPr>
          <p:cNvPr id="157" name="ZoneTexte 156">
            <a:extLst>
              <a:ext uri="{FF2B5EF4-FFF2-40B4-BE49-F238E27FC236}">
                <a16:creationId xmlns:a16="http://schemas.microsoft.com/office/drawing/2014/main" id="{B8E3FA2B-0A13-41FF-B39E-5E03F0209781}"/>
              </a:ext>
            </a:extLst>
          </p:cNvPr>
          <p:cNvSpPr txBox="1"/>
          <p:nvPr/>
        </p:nvSpPr>
        <p:spPr>
          <a:xfrm>
            <a:off x="6198709" y="3110291"/>
            <a:ext cx="482859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fr-FR" b="1" dirty="0"/>
          </a:p>
        </p:txBody>
      </p:sp>
      <p:cxnSp>
        <p:nvCxnSpPr>
          <p:cNvPr id="158" name="Connecteur droit 157">
            <a:extLst>
              <a:ext uri="{FF2B5EF4-FFF2-40B4-BE49-F238E27FC236}">
                <a16:creationId xmlns:a16="http://schemas.microsoft.com/office/drawing/2014/main" id="{987E7D1D-CB78-461F-B168-5873FF5F5C01}"/>
              </a:ext>
            </a:extLst>
          </p:cNvPr>
          <p:cNvCxnSpPr>
            <a:cxnSpLocks/>
            <a:stCxn id="152" idx="3"/>
            <a:endCxn id="155" idx="1"/>
          </p:cNvCxnSpPr>
          <p:nvPr/>
        </p:nvCxnSpPr>
        <p:spPr>
          <a:xfrm>
            <a:off x="5826243" y="3215775"/>
            <a:ext cx="301611" cy="28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Rectangle 158">
            <a:extLst>
              <a:ext uri="{FF2B5EF4-FFF2-40B4-BE49-F238E27FC236}">
                <a16:creationId xmlns:a16="http://schemas.microsoft.com/office/drawing/2014/main" id="{25FA809A-3D51-4F1C-8FDD-663E0A1E6E6A}"/>
              </a:ext>
            </a:extLst>
          </p:cNvPr>
          <p:cNvSpPr/>
          <p:nvPr/>
        </p:nvSpPr>
        <p:spPr>
          <a:xfrm>
            <a:off x="156626" y="3865871"/>
            <a:ext cx="614071" cy="62434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160" name="ZoneTexte 159">
            <a:extLst>
              <a:ext uri="{FF2B5EF4-FFF2-40B4-BE49-F238E27FC236}">
                <a16:creationId xmlns:a16="http://schemas.microsoft.com/office/drawing/2014/main" id="{5DCE71C1-EF44-4ADE-B63A-9371B2492126}"/>
              </a:ext>
            </a:extLst>
          </p:cNvPr>
          <p:cNvSpPr txBox="1"/>
          <p:nvPr/>
        </p:nvSpPr>
        <p:spPr>
          <a:xfrm>
            <a:off x="198614" y="3846058"/>
            <a:ext cx="530096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13" b="1" dirty="0">
                <a:solidFill>
                  <a:schemeClr val="bg1"/>
                </a:solidFill>
              </a:rPr>
              <a:t>Etage</a:t>
            </a:r>
          </a:p>
        </p:txBody>
      </p:sp>
      <p:sp>
        <p:nvSpPr>
          <p:cNvPr id="161" name="ZoneTexte 160">
            <a:extLst>
              <a:ext uri="{FF2B5EF4-FFF2-40B4-BE49-F238E27FC236}">
                <a16:creationId xmlns:a16="http://schemas.microsoft.com/office/drawing/2014/main" id="{457386B0-BB8D-40CF-9FC4-D3CA8D995477}"/>
              </a:ext>
            </a:extLst>
          </p:cNvPr>
          <p:cNvSpPr txBox="1"/>
          <p:nvPr/>
        </p:nvSpPr>
        <p:spPr>
          <a:xfrm>
            <a:off x="227481" y="4072279"/>
            <a:ext cx="482859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fr-FR" b="1" dirty="0"/>
          </a:p>
        </p:txBody>
      </p:sp>
      <p:sp>
        <p:nvSpPr>
          <p:cNvPr id="162" name="Rectangle 161">
            <a:extLst>
              <a:ext uri="{FF2B5EF4-FFF2-40B4-BE49-F238E27FC236}">
                <a16:creationId xmlns:a16="http://schemas.microsoft.com/office/drawing/2014/main" id="{565A9C20-B7F9-4DDD-A0E6-8C2E6964DF37}"/>
              </a:ext>
            </a:extLst>
          </p:cNvPr>
          <p:cNvSpPr/>
          <p:nvPr/>
        </p:nvSpPr>
        <p:spPr>
          <a:xfrm>
            <a:off x="1045367" y="3970000"/>
            <a:ext cx="1438753" cy="415997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cxnSp>
        <p:nvCxnSpPr>
          <p:cNvPr id="163" name="Connecteur droit 162">
            <a:extLst>
              <a:ext uri="{FF2B5EF4-FFF2-40B4-BE49-F238E27FC236}">
                <a16:creationId xmlns:a16="http://schemas.microsoft.com/office/drawing/2014/main" id="{8AF72DED-1FDB-418C-9B36-468462CD4F1A}"/>
              </a:ext>
            </a:extLst>
          </p:cNvPr>
          <p:cNvCxnSpPr>
            <a:cxnSpLocks/>
            <a:stCxn id="159" idx="3"/>
            <a:endCxn id="162" idx="1"/>
          </p:cNvCxnSpPr>
          <p:nvPr/>
        </p:nvCxnSpPr>
        <p:spPr>
          <a:xfrm flipV="1">
            <a:off x="770697" y="4177999"/>
            <a:ext cx="274670" cy="4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Rectangle 164">
            <a:extLst>
              <a:ext uri="{FF2B5EF4-FFF2-40B4-BE49-F238E27FC236}">
                <a16:creationId xmlns:a16="http://schemas.microsoft.com/office/drawing/2014/main" id="{0DA11D7A-862F-461D-B6E6-4EA02EB02E51}"/>
              </a:ext>
            </a:extLst>
          </p:cNvPr>
          <p:cNvSpPr/>
          <p:nvPr/>
        </p:nvSpPr>
        <p:spPr>
          <a:xfrm>
            <a:off x="2763874" y="3865108"/>
            <a:ext cx="614071" cy="62434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166" name="ZoneTexte 165">
            <a:extLst>
              <a:ext uri="{FF2B5EF4-FFF2-40B4-BE49-F238E27FC236}">
                <a16:creationId xmlns:a16="http://schemas.microsoft.com/office/drawing/2014/main" id="{85EB98BE-36DC-4F2A-B50C-69E599C8AD72}"/>
              </a:ext>
            </a:extLst>
          </p:cNvPr>
          <p:cNvSpPr txBox="1"/>
          <p:nvPr/>
        </p:nvSpPr>
        <p:spPr>
          <a:xfrm>
            <a:off x="2805862" y="3845295"/>
            <a:ext cx="530096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13" b="1" dirty="0">
                <a:solidFill>
                  <a:schemeClr val="bg1"/>
                </a:solidFill>
              </a:rPr>
              <a:t>SD</a:t>
            </a:r>
          </a:p>
        </p:txBody>
      </p:sp>
      <p:sp>
        <p:nvSpPr>
          <p:cNvPr id="167" name="ZoneTexte 166">
            <a:extLst>
              <a:ext uri="{FF2B5EF4-FFF2-40B4-BE49-F238E27FC236}">
                <a16:creationId xmlns:a16="http://schemas.microsoft.com/office/drawing/2014/main" id="{D3BD29B7-0C2A-40F1-82EA-8ADF54E0418F}"/>
              </a:ext>
            </a:extLst>
          </p:cNvPr>
          <p:cNvSpPr txBox="1"/>
          <p:nvPr/>
        </p:nvSpPr>
        <p:spPr>
          <a:xfrm>
            <a:off x="2834729" y="4071516"/>
            <a:ext cx="482859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fr-FR" b="1" dirty="0"/>
          </a:p>
        </p:txBody>
      </p:sp>
      <p:cxnSp>
        <p:nvCxnSpPr>
          <p:cNvPr id="168" name="Connecteur droit 167">
            <a:extLst>
              <a:ext uri="{FF2B5EF4-FFF2-40B4-BE49-F238E27FC236}">
                <a16:creationId xmlns:a16="http://schemas.microsoft.com/office/drawing/2014/main" id="{FC7E870C-E3E6-4555-9BDF-AA3C186D26CA}"/>
              </a:ext>
            </a:extLst>
          </p:cNvPr>
          <p:cNvCxnSpPr>
            <a:cxnSpLocks/>
            <a:stCxn id="162" idx="3"/>
            <a:endCxn id="165" idx="1"/>
          </p:cNvCxnSpPr>
          <p:nvPr/>
        </p:nvCxnSpPr>
        <p:spPr>
          <a:xfrm flipV="1">
            <a:off x="2484120" y="4177281"/>
            <a:ext cx="279754" cy="71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Rectangle 168">
            <a:extLst>
              <a:ext uri="{FF2B5EF4-FFF2-40B4-BE49-F238E27FC236}">
                <a16:creationId xmlns:a16="http://schemas.microsoft.com/office/drawing/2014/main" id="{2AA7B3BA-4AB1-4420-B600-08DA693BC704}"/>
              </a:ext>
            </a:extLst>
          </p:cNvPr>
          <p:cNvSpPr/>
          <p:nvPr/>
        </p:nvSpPr>
        <p:spPr>
          <a:xfrm>
            <a:off x="156621" y="4601215"/>
            <a:ext cx="614071" cy="62434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170" name="ZoneTexte 169">
            <a:extLst>
              <a:ext uri="{FF2B5EF4-FFF2-40B4-BE49-F238E27FC236}">
                <a16:creationId xmlns:a16="http://schemas.microsoft.com/office/drawing/2014/main" id="{C9814B57-0D9B-47B5-8A73-68C6B11D5D6F}"/>
              </a:ext>
            </a:extLst>
          </p:cNvPr>
          <p:cNvSpPr txBox="1"/>
          <p:nvPr/>
        </p:nvSpPr>
        <p:spPr>
          <a:xfrm>
            <a:off x="198609" y="4581402"/>
            <a:ext cx="530096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13" b="1" dirty="0">
                <a:solidFill>
                  <a:schemeClr val="bg1"/>
                </a:solidFill>
              </a:rPr>
              <a:t>Etage</a:t>
            </a:r>
          </a:p>
        </p:txBody>
      </p:sp>
      <p:sp>
        <p:nvSpPr>
          <p:cNvPr id="171" name="ZoneTexte 170">
            <a:extLst>
              <a:ext uri="{FF2B5EF4-FFF2-40B4-BE49-F238E27FC236}">
                <a16:creationId xmlns:a16="http://schemas.microsoft.com/office/drawing/2014/main" id="{61890FAD-FCA6-4743-8DC7-1473C8595966}"/>
              </a:ext>
            </a:extLst>
          </p:cNvPr>
          <p:cNvSpPr txBox="1"/>
          <p:nvPr/>
        </p:nvSpPr>
        <p:spPr>
          <a:xfrm>
            <a:off x="227476" y="4807623"/>
            <a:ext cx="482859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fr-FR" b="1" dirty="0"/>
          </a:p>
        </p:txBody>
      </p:sp>
      <p:sp>
        <p:nvSpPr>
          <p:cNvPr id="172" name="Rectangle 171">
            <a:extLst>
              <a:ext uri="{FF2B5EF4-FFF2-40B4-BE49-F238E27FC236}">
                <a16:creationId xmlns:a16="http://schemas.microsoft.com/office/drawing/2014/main" id="{2CF60EB1-EE89-4262-ABE7-E20E5669954E}"/>
              </a:ext>
            </a:extLst>
          </p:cNvPr>
          <p:cNvSpPr/>
          <p:nvPr/>
        </p:nvSpPr>
        <p:spPr>
          <a:xfrm>
            <a:off x="1045363" y="4705344"/>
            <a:ext cx="1438753" cy="415997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cxnSp>
        <p:nvCxnSpPr>
          <p:cNvPr id="173" name="Connecteur droit 172">
            <a:extLst>
              <a:ext uri="{FF2B5EF4-FFF2-40B4-BE49-F238E27FC236}">
                <a16:creationId xmlns:a16="http://schemas.microsoft.com/office/drawing/2014/main" id="{60C9D4CF-55F8-4149-A71E-E436F24A0EDD}"/>
              </a:ext>
            </a:extLst>
          </p:cNvPr>
          <p:cNvCxnSpPr>
            <a:cxnSpLocks/>
            <a:stCxn id="169" idx="3"/>
            <a:endCxn id="172" idx="1"/>
          </p:cNvCxnSpPr>
          <p:nvPr/>
        </p:nvCxnSpPr>
        <p:spPr>
          <a:xfrm flipV="1">
            <a:off x="770692" y="4913343"/>
            <a:ext cx="274671" cy="4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5" name="Rectangle 174">
            <a:extLst>
              <a:ext uri="{FF2B5EF4-FFF2-40B4-BE49-F238E27FC236}">
                <a16:creationId xmlns:a16="http://schemas.microsoft.com/office/drawing/2014/main" id="{0A93F2BC-D30A-4BCD-9A17-2D174BDA1DD4}"/>
              </a:ext>
            </a:extLst>
          </p:cNvPr>
          <p:cNvSpPr/>
          <p:nvPr/>
        </p:nvSpPr>
        <p:spPr>
          <a:xfrm>
            <a:off x="2763869" y="4600452"/>
            <a:ext cx="614071" cy="62434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176" name="ZoneTexte 175">
            <a:extLst>
              <a:ext uri="{FF2B5EF4-FFF2-40B4-BE49-F238E27FC236}">
                <a16:creationId xmlns:a16="http://schemas.microsoft.com/office/drawing/2014/main" id="{DD892322-2980-491F-B0D7-2AF0CA8F9BE9}"/>
              </a:ext>
            </a:extLst>
          </p:cNvPr>
          <p:cNvSpPr txBox="1"/>
          <p:nvPr/>
        </p:nvSpPr>
        <p:spPr>
          <a:xfrm>
            <a:off x="2805857" y="4580639"/>
            <a:ext cx="530096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13" b="1" dirty="0">
                <a:solidFill>
                  <a:schemeClr val="bg1"/>
                </a:solidFill>
              </a:rPr>
              <a:t>SD</a:t>
            </a:r>
          </a:p>
        </p:txBody>
      </p:sp>
      <p:sp>
        <p:nvSpPr>
          <p:cNvPr id="177" name="ZoneTexte 176">
            <a:extLst>
              <a:ext uri="{FF2B5EF4-FFF2-40B4-BE49-F238E27FC236}">
                <a16:creationId xmlns:a16="http://schemas.microsoft.com/office/drawing/2014/main" id="{8A23DB9E-A4E9-4FE5-BA1C-B6BF6A62158D}"/>
              </a:ext>
            </a:extLst>
          </p:cNvPr>
          <p:cNvSpPr txBox="1"/>
          <p:nvPr/>
        </p:nvSpPr>
        <p:spPr>
          <a:xfrm>
            <a:off x="2834724" y="4806860"/>
            <a:ext cx="482859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fr-FR" b="1" dirty="0"/>
          </a:p>
        </p:txBody>
      </p:sp>
      <p:cxnSp>
        <p:nvCxnSpPr>
          <p:cNvPr id="178" name="Connecteur droit 177">
            <a:extLst>
              <a:ext uri="{FF2B5EF4-FFF2-40B4-BE49-F238E27FC236}">
                <a16:creationId xmlns:a16="http://schemas.microsoft.com/office/drawing/2014/main" id="{55D8F3BC-8405-49F2-A4D1-5493AC22B889}"/>
              </a:ext>
            </a:extLst>
          </p:cNvPr>
          <p:cNvCxnSpPr>
            <a:cxnSpLocks/>
            <a:stCxn id="172" idx="3"/>
            <a:endCxn id="175" idx="1"/>
          </p:cNvCxnSpPr>
          <p:nvPr/>
        </p:nvCxnSpPr>
        <p:spPr>
          <a:xfrm flipV="1">
            <a:off x="2484116" y="4912625"/>
            <a:ext cx="279753" cy="71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Rectangle 178">
            <a:extLst>
              <a:ext uri="{FF2B5EF4-FFF2-40B4-BE49-F238E27FC236}">
                <a16:creationId xmlns:a16="http://schemas.microsoft.com/office/drawing/2014/main" id="{22F0893D-2546-4954-A5F2-761CBB82E888}"/>
              </a:ext>
            </a:extLst>
          </p:cNvPr>
          <p:cNvSpPr/>
          <p:nvPr/>
        </p:nvSpPr>
        <p:spPr>
          <a:xfrm>
            <a:off x="156626" y="5347358"/>
            <a:ext cx="614071" cy="62434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180" name="ZoneTexte 179">
            <a:extLst>
              <a:ext uri="{FF2B5EF4-FFF2-40B4-BE49-F238E27FC236}">
                <a16:creationId xmlns:a16="http://schemas.microsoft.com/office/drawing/2014/main" id="{682CC076-904D-43C0-96EB-F90458FF5F38}"/>
              </a:ext>
            </a:extLst>
          </p:cNvPr>
          <p:cNvSpPr txBox="1"/>
          <p:nvPr/>
        </p:nvSpPr>
        <p:spPr>
          <a:xfrm>
            <a:off x="198614" y="5327545"/>
            <a:ext cx="530096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13" b="1" dirty="0">
                <a:solidFill>
                  <a:schemeClr val="bg1"/>
                </a:solidFill>
              </a:rPr>
              <a:t>Etage</a:t>
            </a:r>
          </a:p>
        </p:txBody>
      </p:sp>
      <p:sp>
        <p:nvSpPr>
          <p:cNvPr id="181" name="ZoneTexte 180">
            <a:extLst>
              <a:ext uri="{FF2B5EF4-FFF2-40B4-BE49-F238E27FC236}">
                <a16:creationId xmlns:a16="http://schemas.microsoft.com/office/drawing/2014/main" id="{C790B593-19B9-47DE-A1FF-AB9EFE8E141F}"/>
              </a:ext>
            </a:extLst>
          </p:cNvPr>
          <p:cNvSpPr txBox="1"/>
          <p:nvPr/>
        </p:nvSpPr>
        <p:spPr>
          <a:xfrm>
            <a:off x="227481" y="5553766"/>
            <a:ext cx="482859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fr-FR" b="1" dirty="0"/>
          </a:p>
        </p:txBody>
      </p:sp>
      <p:sp>
        <p:nvSpPr>
          <p:cNvPr id="182" name="Rectangle 181">
            <a:extLst>
              <a:ext uri="{FF2B5EF4-FFF2-40B4-BE49-F238E27FC236}">
                <a16:creationId xmlns:a16="http://schemas.microsoft.com/office/drawing/2014/main" id="{F5A36409-3F64-4B57-A4E8-3AF85A7269D8}"/>
              </a:ext>
            </a:extLst>
          </p:cNvPr>
          <p:cNvSpPr/>
          <p:nvPr/>
        </p:nvSpPr>
        <p:spPr>
          <a:xfrm>
            <a:off x="1045368" y="5451487"/>
            <a:ext cx="1438748" cy="415997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cxnSp>
        <p:nvCxnSpPr>
          <p:cNvPr id="183" name="Connecteur droit 182">
            <a:extLst>
              <a:ext uri="{FF2B5EF4-FFF2-40B4-BE49-F238E27FC236}">
                <a16:creationId xmlns:a16="http://schemas.microsoft.com/office/drawing/2014/main" id="{0D841835-5878-4027-85E8-E9C362CBA3B0}"/>
              </a:ext>
            </a:extLst>
          </p:cNvPr>
          <p:cNvCxnSpPr>
            <a:cxnSpLocks/>
            <a:stCxn id="179" idx="3"/>
            <a:endCxn id="182" idx="1"/>
          </p:cNvCxnSpPr>
          <p:nvPr/>
        </p:nvCxnSpPr>
        <p:spPr>
          <a:xfrm flipV="1">
            <a:off x="770697" y="5659486"/>
            <a:ext cx="274671" cy="4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5" name="Rectangle 184">
            <a:extLst>
              <a:ext uri="{FF2B5EF4-FFF2-40B4-BE49-F238E27FC236}">
                <a16:creationId xmlns:a16="http://schemas.microsoft.com/office/drawing/2014/main" id="{C406E612-C171-46F5-A5D7-5A0B1A570B37}"/>
              </a:ext>
            </a:extLst>
          </p:cNvPr>
          <p:cNvSpPr/>
          <p:nvPr/>
        </p:nvSpPr>
        <p:spPr>
          <a:xfrm>
            <a:off x="2763874" y="5346595"/>
            <a:ext cx="614071" cy="62434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186" name="ZoneTexte 185">
            <a:extLst>
              <a:ext uri="{FF2B5EF4-FFF2-40B4-BE49-F238E27FC236}">
                <a16:creationId xmlns:a16="http://schemas.microsoft.com/office/drawing/2014/main" id="{740B6FD0-14FA-4F3D-ABFD-C0089B7743BA}"/>
              </a:ext>
            </a:extLst>
          </p:cNvPr>
          <p:cNvSpPr txBox="1"/>
          <p:nvPr/>
        </p:nvSpPr>
        <p:spPr>
          <a:xfrm>
            <a:off x="2805862" y="5326782"/>
            <a:ext cx="530096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13" b="1" dirty="0">
                <a:solidFill>
                  <a:schemeClr val="bg1"/>
                </a:solidFill>
              </a:rPr>
              <a:t>SD</a:t>
            </a:r>
          </a:p>
        </p:txBody>
      </p:sp>
      <p:sp>
        <p:nvSpPr>
          <p:cNvPr id="187" name="ZoneTexte 186">
            <a:extLst>
              <a:ext uri="{FF2B5EF4-FFF2-40B4-BE49-F238E27FC236}">
                <a16:creationId xmlns:a16="http://schemas.microsoft.com/office/drawing/2014/main" id="{CFA65C7E-8ECD-4CB0-B16B-FF74DE17BB2D}"/>
              </a:ext>
            </a:extLst>
          </p:cNvPr>
          <p:cNvSpPr txBox="1"/>
          <p:nvPr/>
        </p:nvSpPr>
        <p:spPr>
          <a:xfrm>
            <a:off x="2834729" y="5553003"/>
            <a:ext cx="482859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fr-FR" b="1" dirty="0"/>
          </a:p>
        </p:txBody>
      </p:sp>
      <p:cxnSp>
        <p:nvCxnSpPr>
          <p:cNvPr id="188" name="Connecteur droit 187">
            <a:extLst>
              <a:ext uri="{FF2B5EF4-FFF2-40B4-BE49-F238E27FC236}">
                <a16:creationId xmlns:a16="http://schemas.microsoft.com/office/drawing/2014/main" id="{65812AE5-2522-4CAF-98E3-56AF9DA82FFB}"/>
              </a:ext>
            </a:extLst>
          </p:cNvPr>
          <p:cNvCxnSpPr>
            <a:cxnSpLocks/>
            <a:stCxn id="182" idx="3"/>
            <a:endCxn id="185" idx="1"/>
          </p:cNvCxnSpPr>
          <p:nvPr/>
        </p:nvCxnSpPr>
        <p:spPr>
          <a:xfrm flipV="1">
            <a:off x="2484116" y="5658768"/>
            <a:ext cx="279758" cy="71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3" name="Rectangle 192">
            <a:extLst>
              <a:ext uri="{FF2B5EF4-FFF2-40B4-BE49-F238E27FC236}">
                <a16:creationId xmlns:a16="http://schemas.microsoft.com/office/drawing/2014/main" id="{D460A5E1-74EC-4EA8-9853-890BA9790083}"/>
              </a:ext>
            </a:extLst>
          </p:cNvPr>
          <p:cNvSpPr/>
          <p:nvPr/>
        </p:nvSpPr>
        <p:spPr>
          <a:xfrm>
            <a:off x="3495477" y="3865944"/>
            <a:ext cx="614071" cy="62434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194" name="ZoneTexte 193">
            <a:extLst>
              <a:ext uri="{FF2B5EF4-FFF2-40B4-BE49-F238E27FC236}">
                <a16:creationId xmlns:a16="http://schemas.microsoft.com/office/drawing/2014/main" id="{A4475AAA-ACA9-4BA8-9CE8-34E21AE73EA4}"/>
              </a:ext>
            </a:extLst>
          </p:cNvPr>
          <p:cNvSpPr txBox="1"/>
          <p:nvPr/>
        </p:nvSpPr>
        <p:spPr>
          <a:xfrm>
            <a:off x="3537465" y="3846131"/>
            <a:ext cx="530096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13" b="1" dirty="0">
                <a:solidFill>
                  <a:schemeClr val="bg1"/>
                </a:solidFill>
              </a:rPr>
              <a:t>Etage</a:t>
            </a:r>
          </a:p>
        </p:txBody>
      </p:sp>
      <p:sp>
        <p:nvSpPr>
          <p:cNvPr id="195" name="ZoneTexte 194">
            <a:extLst>
              <a:ext uri="{FF2B5EF4-FFF2-40B4-BE49-F238E27FC236}">
                <a16:creationId xmlns:a16="http://schemas.microsoft.com/office/drawing/2014/main" id="{8B5B065F-1796-4EF0-A167-F17449EC7EF6}"/>
              </a:ext>
            </a:extLst>
          </p:cNvPr>
          <p:cNvSpPr txBox="1"/>
          <p:nvPr/>
        </p:nvSpPr>
        <p:spPr>
          <a:xfrm>
            <a:off x="3566332" y="4072352"/>
            <a:ext cx="482859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fr-FR" b="1" dirty="0"/>
          </a:p>
        </p:txBody>
      </p:sp>
      <p:sp>
        <p:nvSpPr>
          <p:cNvPr id="196" name="Rectangle 195">
            <a:extLst>
              <a:ext uri="{FF2B5EF4-FFF2-40B4-BE49-F238E27FC236}">
                <a16:creationId xmlns:a16="http://schemas.microsoft.com/office/drawing/2014/main" id="{D4A1D00C-8694-4F32-93D8-BAE39465FCA3}"/>
              </a:ext>
            </a:extLst>
          </p:cNvPr>
          <p:cNvSpPr/>
          <p:nvPr/>
        </p:nvSpPr>
        <p:spPr>
          <a:xfrm>
            <a:off x="4384218" y="3970073"/>
            <a:ext cx="1438753" cy="415997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cxnSp>
        <p:nvCxnSpPr>
          <p:cNvPr id="197" name="Connecteur droit 196">
            <a:extLst>
              <a:ext uri="{FF2B5EF4-FFF2-40B4-BE49-F238E27FC236}">
                <a16:creationId xmlns:a16="http://schemas.microsoft.com/office/drawing/2014/main" id="{FDF0C9A7-F746-4F2C-9E05-E3D6DAC80111}"/>
              </a:ext>
            </a:extLst>
          </p:cNvPr>
          <p:cNvCxnSpPr>
            <a:cxnSpLocks/>
            <a:stCxn id="193" idx="3"/>
            <a:endCxn id="196" idx="1"/>
          </p:cNvCxnSpPr>
          <p:nvPr/>
        </p:nvCxnSpPr>
        <p:spPr>
          <a:xfrm flipV="1">
            <a:off x="4109548" y="4178072"/>
            <a:ext cx="274670" cy="4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8" name="Rectangle 197">
            <a:extLst>
              <a:ext uri="{FF2B5EF4-FFF2-40B4-BE49-F238E27FC236}">
                <a16:creationId xmlns:a16="http://schemas.microsoft.com/office/drawing/2014/main" id="{E11CC9C0-C76F-49C8-88AA-93EBE12E49D4}"/>
              </a:ext>
            </a:extLst>
          </p:cNvPr>
          <p:cNvSpPr/>
          <p:nvPr/>
        </p:nvSpPr>
        <p:spPr>
          <a:xfrm>
            <a:off x="6102725" y="3865181"/>
            <a:ext cx="614071" cy="62434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199" name="ZoneTexte 198">
            <a:extLst>
              <a:ext uri="{FF2B5EF4-FFF2-40B4-BE49-F238E27FC236}">
                <a16:creationId xmlns:a16="http://schemas.microsoft.com/office/drawing/2014/main" id="{BEBE7290-91C7-4CDF-9E00-714F235692BD}"/>
              </a:ext>
            </a:extLst>
          </p:cNvPr>
          <p:cNvSpPr txBox="1"/>
          <p:nvPr/>
        </p:nvSpPr>
        <p:spPr>
          <a:xfrm>
            <a:off x="6144713" y="3845368"/>
            <a:ext cx="530096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13" b="1" dirty="0">
                <a:solidFill>
                  <a:schemeClr val="bg1"/>
                </a:solidFill>
              </a:rPr>
              <a:t>SD</a:t>
            </a:r>
          </a:p>
        </p:txBody>
      </p:sp>
      <p:sp>
        <p:nvSpPr>
          <p:cNvPr id="200" name="ZoneTexte 199">
            <a:extLst>
              <a:ext uri="{FF2B5EF4-FFF2-40B4-BE49-F238E27FC236}">
                <a16:creationId xmlns:a16="http://schemas.microsoft.com/office/drawing/2014/main" id="{DBFFEDD8-78DB-4086-BD4E-A421583B333D}"/>
              </a:ext>
            </a:extLst>
          </p:cNvPr>
          <p:cNvSpPr txBox="1"/>
          <p:nvPr/>
        </p:nvSpPr>
        <p:spPr>
          <a:xfrm>
            <a:off x="6173580" y="4071589"/>
            <a:ext cx="482859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fr-FR" b="1" dirty="0"/>
          </a:p>
        </p:txBody>
      </p:sp>
      <p:cxnSp>
        <p:nvCxnSpPr>
          <p:cNvPr id="201" name="Connecteur droit 200">
            <a:extLst>
              <a:ext uri="{FF2B5EF4-FFF2-40B4-BE49-F238E27FC236}">
                <a16:creationId xmlns:a16="http://schemas.microsoft.com/office/drawing/2014/main" id="{D26118D4-5333-48EA-8D97-DC36E816BE2A}"/>
              </a:ext>
            </a:extLst>
          </p:cNvPr>
          <p:cNvCxnSpPr>
            <a:cxnSpLocks/>
            <a:stCxn id="196" idx="3"/>
            <a:endCxn id="198" idx="1"/>
          </p:cNvCxnSpPr>
          <p:nvPr/>
        </p:nvCxnSpPr>
        <p:spPr>
          <a:xfrm flipV="1">
            <a:off x="5822971" y="4177354"/>
            <a:ext cx="279754" cy="71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2" name="Rectangle 201">
            <a:extLst>
              <a:ext uri="{FF2B5EF4-FFF2-40B4-BE49-F238E27FC236}">
                <a16:creationId xmlns:a16="http://schemas.microsoft.com/office/drawing/2014/main" id="{A3D9AEA9-40D9-4B6D-BD16-10C836CF72B9}"/>
              </a:ext>
            </a:extLst>
          </p:cNvPr>
          <p:cNvSpPr/>
          <p:nvPr/>
        </p:nvSpPr>
        <p:spPr>
          <a:xfrm>
            <a:off x="3495472" y="4601288"/>
            <a:ext cx="614071" cy="62434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203" name="ZoneTexte 202">
            <a:extLst>
              <a:ext uri="{FF2B5EF4-FFF2-40B4-BE49-F238E27FC236}">
                <a16:creationId xmlns:a16="http://schemas.microsoft.com/office/drawing/2014/main" id="{EED6B34B-E1AF-4A1E-81F1-DC6D0C616B1D}"/>
              </a:ext>
            </a:extLst>
          </p:cNvPr>
          <p:cNvSpPr txBox="1"/>
          <p:nvPr/>
        </p:nvSpPr>
        <p:spPr>
          <a:xfrm>
            <a:off x="3537460" y="4581475"/>
            <a:ext cx="530096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13" b="1" dirty="0">
                <a:solidFill>
                  <a:schemeClr val="bg1"/>
                </a:solidFill>
              </a:rPr>
              <a:t>Etage</a:t>
            </a:r>
          </a:p>
        </p:txBody>
      </p:sp>
      <p:sp>
        <p:nvSpPr>
          <p:cNvPr id="204" name="ZoneTexte 203">
            <a:extLst>
              <a:ext uri="{FF2B5EF4-FFF2-40B4-BE49-F238E27FC236}">
                <a16:creationId xmlns:a16="http://schemas.microsoft.com/office/drawing/2014/main" id="{69B93337-4155-4CC0-8424-DF303B8803BC}"/>
              </a:ext>
            </a:extLst>
          </p:cNvPr>
          <p:cNvSpPr txBox="1"/>
          <p:nvPr/>
        </p:nvSpPr>
        <p:spPr>
          <a:xfrm>
            <a:off x="3566327" y="4807696"/>
            <a:ext cx="482859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fr-FR" b="1" dirty="0"/>
          </a:p>
        </p:txBody>
      </p:sp>
      <p:sp>
        <p:nvSpPr>
          <p:cNvPr id="205" name="Rectangle 204">
            <a:extLst>
              <a:ext uri="{FF2B5EF4-FFF2-40B4-BE49-F238E27FC236}">
                <a16:creationId xmlns:a16="http://schemas.microsoft.com/office/drawing/2014/main" id="{5B09AF54-2F69-4AAD-8573-B65596217203}"/>
              </a:ext>
            </a:extLst>
          </p:cNvPr>
          <p:cNvSpPr/>
          <p:nvPr/>
        </p:nvSpPr>
        <p:spPr>
          <a:xfrm>
            <a:off x="4384214" y="4705417"/>
            <a:ext cx="1438753" cy="415997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cxnSp>
        <p:nvCxnSpPr>
          <p:cNvPr id="206" name="Connecteur droit 205">
            <a:extLst>
              <a:ext uri="{FF2B5EF4-FFF2-40B4-BE49-F238E27FC236}">
                <a16:creationId xmlns:a16="http://schemas.microsoft.com/office/drawing/2014/main" id="{9CC59072-E09E-4AD4-BAAB-E6A7D7DF7755}"/>
              </a:ext>
            </a:extLst>
          </p:cNvPr>
          <p:cNvCxnSpPr>
            <a:cxnSpLocks/>
            <a:stCxn id="202" idx="3"/>
            <a:endCxn id="205" idx="1"/>
          </p:cNvCxnSpPr>
          <p:nvPr/>
        </p:nvCxnSpPr>
        <p:spPr>
          <a:xfrm flipV="1">
            <a:off x="4109543" y="4913416"/>
            <a:ext cx="274671" cy="4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7" name="Rectangle 206">
            <a:extLst>
              <a:ext uri="{FF2B5EF4-FFF2-40B4-BE49-F238E27FC236}">
                <a16:creationId xmlns:a16="http://schemas.microsoft.com/office/drawing/2014/main" id="{09580BEC-1B80-470A-B236-BCBC17384304}"/>
              </a:ext>
            </a:extLst>
          </p:cNvPr>
          <p:cNvSpPr/>
          <p:nvPr/>
        </p:nvSpPr>
        <p:spPr>
          <a:xfrm>
            <a:off x="6102720" y="4600525"/>
            <a:ext cx="614071" cy="62434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208" name="ZoneTexte 207">
            <a:extLst>
              <a:ext uri="{FF2B5EF4-FFF2-40B4-BE49-F238E27FC236}">
                <a16:creationId xmlns:a16="http://schemas.microsoft.com/office/drawing/2014/main" id="{95CC4989-A61C-4837-AABA-8D39698C0C92}"/>
              </a:ext>
            </a:extLst>
          </p:cNvPr>
          <p:cNvSpPr txBox="1"/>
          <p:nvPr/>
        </p:nvSpPr>
        <p:spPr>
          <a:xfrm>
            <a:off x="6144708" y="4580712"/>
            <a:ext cx="530096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13" b="1" dirty="0">
                <a:solidFill>
                  <a:schemeClr val="bg1"/>
                </a:solidFill>
              </a:rPr>
              <a:t>SD</a:t>
            </a:r>
          </a:p>
        </p:txBody>
      </p:sp>
      <p:sp>
        <p:nvSpPr>
          <p:cNvPr id="209" name="ZoneTexte 208">
            <a:extLst>
              <a:ext uri="{FF2B5EF4-FFF2-40B4-BE49-F238E27FC236}">
                <a16:creationId xmlns:a16="http://schemas.microsoft.com/office/drawing/2014/main" id="{8DACC76A-F46E-4EDD-AD51-377AA75E81E9}"/>
              </a:ext>
            </a:extLst>
          </p:cNvPr>
          <p:cNvSpPr txBox="1"/>
          <p:nvPr/>
        </p:nvSpPr>
        <p:spPr>
          <a:xfrm>
            <a:off x="6173575" y="4806933"/>
            <a:ext cx="482859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fr-FR" b="1" dirty="0"/>
          </a:p>
        </p:txBody>
      </p:sp>
      <p:cxnSp>
        <p:nvCxnSpPr>
          <p:cNvPr id="210" name="Connecteur droit 209">
            <a:extLst>
              <a:ext uri="{FF2B5EF4-FFF2-40B4-BE49-F238E27FC236}">
                <a16:creationId xmlns:a16="http://schemas.microsoft.com/office/drawing/2014/main" id="{8E21E5A8-C4D5-48FF-A9C6-FBD29B6A9E6F}"/>
              </a:ext>
            </a:extLst>
          </p:cNvPr>
          <p:cNvCxnSpPr>
            <a:cxnSpLocks/>
            <a:stCxn id="205" idx="3"/>
            <a:endCxn id="207" idx="1"/>
          </p:cNvCxnSpPr>
          <p:nvPr/>
        </p:nvCxnSpPr>
        <p:spPr>
          <a:xfrm flipV="1">
            <a:off x="5822967" y="4912698"/>
            <a:ext cx="279753" cy="71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1" name="Rectangle 210">
            <a:extLst>
              <a:ext uri="{FF2B5EF4-FFF2-40B4-BE49-F238E27FC236}">
                <a16:creationId xmlns:a16="http://schemas.microsoft.com/office/drawing/2014/main" id="{4B1506B3-F99F-4845-9284-60F0D50C83F7}"/>
              </a:ext>
            </a:extLst>
          </p:cNvPr>
          <p:cNvSpPr/>
          <p:nvPr/>
        </p:nvSpPr>
        <p:spPr>
          <a:xfrm>
            <a:off x="3495477" y="5347431"/>
            <a:ext cx="614071" cy="62434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212" name="ZoneTexte 211">
            <a:extLst>
              <a:ext uri="{FF2B5EF4-FFF2-40B4-BE49-F238E27FC236}">
                <a16:creationId xmlns:a16="http://schemas.microsoft.com/office/drawing/2014/main" id="{166151C6-5BA1-4216-92BF-48B8656522C3}"/>
              </a:ext>
            </a:extLst>
          </p:cNvPr>
          <p:cNvSpPr txBox="1"/>
          <p:nvPr/>
        </p:nvSpPr>
        <p:spPr>
          <a:xfrm>
            <a:off x="3537465" y="5327618"/>
            <a:ext cx="530096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13" b="1" dirty="0">
                <a:solidFill>
                  <a:schemeClr val="bg1"/>
                </a:solidFill>
              </a:rPr>
              <a:t>Etage</a:t>
            </a:r>
          </a:p>
        </p:txBody>
      </p:sp>
      <p:sp>
        <p:nvSpPr>
          <p:cNvPr id="213" name="ZoneTexte 212">
            <a:extLst>
              <a:ext uri="{FF2B5EF4-FFF2-40B4-BE49-F238E27FC236}">
                <a16:creationId xmlns:a16="http://schemas.microsoft.com/office/drawing/2014/main" id="{40FB94A1-69B6-4AEF-A522-E3E2DD43E8CD}"/>
              </a:ext>
            </a:extLst>
          </p:cNvPr>
          <p:cNvSpPr txBox="1"/>
          <p:nvPr/>
        </p:nvSpPr>
        <p:spPr>
          <a:xfrm>
            <a:off x="3566332" y="5553839"/>
            <a:ext cx="482859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fr-FR" b="1" dirty="0"/>
          </a:p>
        </p:txBody>
      </p:sp>
      <p:sp>
        <p:nvSpPr>
          <p:cNvPr id="214" name="Rectangle 213">
            <a:extLst>
              <a:ext uri="{FF2B5EF4-FFF2-40B4-BE49-F238E27FC236}">
                <a16:creationId xmlns:a16="http://schemas.microsoft.com/office/drawing/2014/main" id="{25E8CA7C-4C4D-478D-AC6F-8AF2ECB71B97}"/>
              </a:ext>
            </a:extLst>
          </p:cNvPr>
          <p:cNvSpPr/>
          <p:nvPr/>
        </p:nvSpPr>
        <p:spPr>
          <a:xfrm>
            <a:off x="4384219" y="5451560"/>
            <a:ext cx="1438748" cy="415997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cxnSp>
        <p:nvCxnSpPr>
          <p:cNvPr id="215" name="Connecteur droit 214">
            <a:extLst>
              <a:ext uri="{FF2B5EF4-FFF2-40B4-BE49-F238E27FC236}">
                <a16:creationId xmlns:a16="http://schemas.microsoft.com/office/drawing/2014/main" id="{6162A1AD-FF40-4002-8FA5-F3876F1D0208}"/>
              </a:ext>
            </a:extLst>
          </p:cNvPr>
          <p:cNvCxnSpPr>
            <a:cxnSpLocks/>
            <a:stCxn id="211" idx="3"/>
            <a:endCxn id="214" idx="1"/>
          </p:cNvCxnSpPr>
          <p:nvPr/>
        </p:nvCxnSpPr>
        <p:spPr>
          <a:xfrm flipV="1">
            <a:off x="4109548" y="5659559"/>
            <a:ext cx="274671" cy="4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6" name="Rectangle 215">
            <a:extLst>
              <a:ext uri="{FF2B5EF4-FFF2-40B4-BE49-F238E27FC236}">
                <a16:creationId xmlns:a16="http://schemas.microsoft.com/office/drawing/2014/main" id="{6079AE7B-6E6E-4C13-B973-3F71F5CB46BF}"/>
              </a:ext>
            </a:extLst>
          </p:cNvPr>
          <p:cNvSpPr/>
          <p:nvPr/>
        </p:nvSpPr>
        <p:spPr>
          <a:xfrm>
            <a:off x="6102725" y="5346668"/>
            <a:ext cx="614071" cy="62434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217" name="ZoneTexte 216">
            <a:extLst>
              <a:ext uri="{FF2B5EF4-FFF2-40B4-BE49-F238E27FC236}">
                <a16:creationId xmlns:a16="http://schemas.microsoft.com/office/drawing/2014/main" id="{5A2E6FA0-6159-4E9E-953C-4C86137E1F45}"/>
              </a:ext>
            </a:extLst>
          </p:cNvPr>
          <p:cNvSpPr txBox="1"/>
          <p:nvPr/>
        </p:nvSpPr>
        <p:spPr>
          <a:xfrm>
            <a:off x="6144713" y="5326855"/>
            <a:ext cx="530096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13" b="1" dirty="0">
                <a:solidFill>
                  <a:schemeClr val="bg1"/>
                </a:solidFill>
              </a:rPr>
              <a:t>SD</a:t>
            </a:r>
          </a:p>
        </p:txBody>
      </p:sp>
      <p:sp>
        <p:nvSpPr>
          <p:cNvPr id="218" name="ZoneTexte 217">
            <a:extLst>
              <a:ext uri="{FF2B5EF4-FFF2-40B4-BE49-F238E27FC236}">
                <a16:creationId xmlns:a16="http://schemas.microsoft.com/office/drawing/2014/main" id="{B2967327-BAB5-4CAF-B87B-FC31FC7C0150}"/>
              </a:ext>
            </a:extLst>
          </p:cNvPr>
          <p:cNvSpPr txBox="1"/>
          <p:nvPr/>
        </p:nvSpPr>
        <p:spPr>
          <a:xfrm>
            <a:off x="6173580" y="5553076"/>
            <a:ext cx="482859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fr-FR" b="1" dirty="0"/>
          </a:p>
        </p:txBody>
      </p:sp>
      <p:cxnSp>
        <p:nvCxnSpPr>
          <p:cNvPr id="219" name="Connecteur droit 218">
            <a:extLst>
              <a:ext uri="{FF2B5EF4-FFF2-40B4-BE49-F238E27FC236}">
                <a16:creationId xmlns:a16="http://schemas.microsoft.com/office/drawing/2014/main" id="{C1C06267-895F-44F6-98F9-DDDA7E0504DD}"/>
              </a:ext>
            </a:extLst>
          </p:cNvPr>
          <p:cNvCxnSpPr>
            <a:cxnSpLocks/>
            <a:stCxn id="214" idx="3"/>
            <a:endCxn id="216" idx="1"/>
          </p:cNvCxnSpPr>
          <p:nvPr/>
        </p:nvCxnSpPr>
        <p:spPr>
          <a:xfrm flipV="1">
            <a:off x="5822967" y="5658841"/>
            <a:ext cx="279758" cy="71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2" name="Triangle isocèle 221">
            <a:extLst>
              <a:ext uri="{FF2B5EF4-FFF2-40B4-BE49-F238E27FC236}">
                <a16:creationId xmlns:a16="http://schemas.microsoft.com/office/drawing/2014/main" id="{A56196D4-97A8-47AE-88EA-1B68AAA10F03}"/>
              </a:ext>
            </a:extLst>
          </p:cNvPr>
          <p:cNvSpPr/>
          <p:nvPr/>
        </p:nvSpPr>
        <p:spPr>
          <a:xfrm flipV="1">
            <a:off x="1630903" y="3700238"/>
            <a:ext cx="267672" cy="17845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223" name="Triangle isocèle 222">
            <a:extLst>
              <a:ext uri="{FF2B5EF4-FFF2-40B4-BE49-F238E27FC236}">
                <a16:creationId xmlns:a16="http://schemas.microsoft.com/office/drawing/2014/main" id="{77FC4D69-4C71-486B-813F-45478CE92CD6}"/>
              </a:ext>
            </a:extLst>
          </p:cNvPr>
          <p:cNvSpPr/>
          <p:nvPr/>
        </p:nvSpPr>
        <p:spPr>
          <a:xfrm flipV="1">
            <a:off x="4959427" y="3479387"/>
            <a:ext cx="267672" cy="17845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224" name="Triangle isocèle 223">
            <a:extLst>
              <a:ext uri="{FF2B5EF4-FFF2-40B4-BE49-F238E27FC236}">
                <a16:creationId xmlns:a16="http://schemas.microsoft.com/office/drawing/2014/main" id="{7C0E7EEB-05A1-423E-99E3-32E484CC7F86}"/>
              </a:ext>
            </a:extLst>
          </p:cNvPr>
          <p:cNvSpPr/>
          <p:nvPr/>
        </p:nvSpPr>
        <p:spPr>
          <a:xfrm flipV="1">
            <a:off x="4977946" y="3700238"/>
            <a:ext cx="267672" cy="17845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225" name="Triangle isocèle 224">
            <a:extLst>
              <a:ext uri="{FF2B5EF4-FFF2-40B4-BE49-F238E27FC236}">
                <a16:creationId xmlns:a16="http://schemas.microsoft.com/office/drawing/2014/main" id="{96AB09BB-2B80-46BA-8AF2-31B476E2C938}"/>
              </a:ext>
            </a:extLst>
          </p:cNvPr>
          <p:cNvSpPr/>
          <p:nvPr/>
        </p:nvSpPr>
        <p:spPr>
          <a:xfrm flipV="1">
            <a:off x="1627799" y="4461852"/>
            <a:ext cx="267672" cy="17845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226" name="Triangle isocèle 225">
            <a:extLst>
              <a:ext uri="{FF2B5EF4-FFF2-40B4-BE49-F238E27FC236}">
                <a16:creationId xmlns:a16="http://schemas.microsoft.com/office/drawing/2014/main" id="{31F23732-607D-41DC-BAD5-2E5F159BC4BF}"/>
              </a:ext>
            </a:extLst>
          </p:cNvPr>
          <p:cNvSpPr/>
          <p:nvPr/>
        </p:nvSpPr>
        <p:spPr>
          <a:xfrm flipV="1">
            <a:off x="1608681" y="5201598"/>
            <a:ext cx="267672" cy="17845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227" name="Triangle isocèle 226">
            <a:extLst>
              <a:ext uri="{FF2B5EF4-FFF2-40B4-BE49-F238E27FC236}">
                <a16:creationId xmlns:a16="http://schemas.microsoft.com/office/drawing/2014/main" id="{CB059A8B-FC24-475C-8FD7-C980BCD7C802}"/>
              </a:ext>
            </a:extLst>
          </p:cNvPr>
          <p:cNvSpPr/>
          <p:nvPr/>
        </p:nvSpPr>
        <p:spPr>
          <a:xfrm flipV="1">
            <a:off x="4993289" y="4454086"/>
            <a:ext cx="267672" cy="17845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228" name="Triangle isocèle 227">
            <a:extLst>
              <a:ext uri="{FF2B5EF4-FFF2-40B4-BE49-F238E27FC236}">
                <a16:creationId xmlns:a16="http://schemas.microsoft.com/office/drawing/2014/main" id="{C358D4FE-49AB-41D3-B6EC-0BA3AB73B562}"/>
              </a:ext>
            </a:extLst>
          </p:cNvPr>
          <p:cNvSpPr/>
          <p:nvPr/>
        </p:nvSpPr>
        <p:spPr>
          <a:xfrm flipV="1">
            <a:off x="4975449" y="5212036"/>
            <a:ext cx="267672" cy="17845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229" name="Rectangle 228">
            <a:extLst>
              <a:ext uri="{FF2B5EF4-FFF2-40B4-BE49-F238E27FC236}">
                <a16:creationId xmlns:a16="http://schemas.microsoft.com/office/drawing/2014/main" id="{32DE67D3-78A6-4785-A0BA-1C2D69BEB6CD}"/>
              </a:ext>
            </a:extLst>
          </p:cNvPr>
          <p:cNvSpPr/>
          <p:nvPr/>
        </p:nvSpPr>
        <p:spPr>
          <a:xfrm>
            <a:off x="141295" y="6073219"/>
            <a:ext cx="614071" cy="62434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230" name="ZoneTexte 229">
            <a:extLst>
              <a:ext uri="{FF2B5EF4-FFF2-40B4-BE49-F238E27FC236}">
                <a16:creationId xmlns:a16="http://schemas.microsoft.com/office/drawing/2014/main" id="{49941F29-CD14-4C76-81B3-635AFF7C4BC0}"/>
              </a:ext>
            </a:extLst>
          </p:cNvPr>
          <p:cNvSpPr txBox="1"/>
          <p:nvPr/>
        </p:nvSpPr>
        <p:spPr>
          <a:xfrm>
            <a:off x="183283" y="6053406"/>
            <a:ext cx="530096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13" b="1" dirty="0">
                <a:solidFill>
                  <a:schemeClr val="bg1"/>
                </a:solidFill>
              </a:rPr>
              <a:t>Etage</a:t>
            </a:r>
          </a:p>
        </p:txBody>
      </p:sp>
      <p:sp>
        <p:nvSpPr>
          <p:cNvPr id="231" name="ZoneTexte 230">
            <a:extLst>
              <a:ext uri="{FF2B5EF4-FFF2-40B4-BE49-F238E27FC236}">
                <a16:creationId xmlns:a16="http://schemas.microsoft.com/office/drawing/2014/main" id="{4319058B-DAB3-471E-804C-A5A341E00DFA}"/>
              </a:ext>
            </a:extLst>
          </p:cNvPr>
          <p:cNvSpPr txBox="1"/>
          <p:nvPr/>
        </p:nvSpPr>
        <p:spPr>
          <a:xfrm>
            <a:off x="212150" y="6279627"/>
            <a:ext cx="482859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fr-FR" b="1" dirty="0"/>
          </a:p>
        </p:txBody>
      </p:sp>
      <p:sp>
        <p:nvSpPr>
          <p:cNvPr id="232" name="Rectangle 231">
            <a:extLst>
              <a:ext uri="{FF2B5EF4-FFF2-40B4-BE49-F238E27FC236}">
                <a16:creationId xmlns:a16="http://schemas.microsoft.com/office/drawing/2014/main" id="{27652F83-936C-49B7-A862-F9D72E7E0F65}"/>
              </a:ext>
            </a:extLst>
          </p:cNvPr>
          <p:cNvSpPr/>
          <p:nvPr/>
        </p:nvSpPr>
        <p:spPr>
          <a:xfrm>
            <a:off x="1030037" y="6177348"/>
            <a:ext cx="1438753" cy="415997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cxnSp>
        <p:nvCxnSpPr>
          <p:cNvPr id="233" name="Connecteur droit 232">
            <a:extLst>
              <a:ext uri="{FF2B5EF4-FFF2-40B4-BE49-F238E27FC236}">
                <a16:creationId xmlns:a16="http://schemas.microsoft.com/office/drawing/2014/main" id="{60E4F834-C524-4CB0-B5AF-CBF2C867A821}"/>
              </a:ext>
            </a:extLst>
          </p:cNvPr>
          <p:cNvCxnSpPr>
            <a:cxnSpLocks/>
            <a:stCxn id="229" idx="3"/>
            <a:endCxn id="232" idx="1"/>
          </p:cNvCxnSpPr>
          <p:nvPr/>
        </p:nvCxnSpPr>
        <p:spPr>
          <a:xfrm flipV="1">
            <a:off x="755366" y="6385347"/>
            <a:ext cx="274671" cy="4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4" name="Rectangle 233">
            <a:extLst>
              <a:ext uri="{FF2B5EF4-FFF2-40B4-BE49-F238E27FC236}">
                <a16:creationId xmlns:a16="http://schemas.microsoft.com/office/drawing/2014/main" id="{55CFFA32-BF25-4429-84C4-A10F72E1C7DA}"/>
              </a:ext>
            </a:extLst>
          </p:cNvPr>
          <p:cNvSpPr/>
          <p:nvPr/>
        </p:nvSpPr>
        <p:spPr>
          <a:xfrm>
            <a:off x="2748543" y="6072456"/>
            <a:ext cx="614071" cy="62434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235" name="ZoneTexte 234">
            <a:extLst>
              <a:ext uri="{FF2B5EF4-FFF2-40B4-BE49-F238E27FC236}">
                <a16:creationId xmlns:a16="http://schemas.microsoft.com/office/drawing/2014/main" id="{F56DAAA0-4BCC-4AEE-A5A1-D17D7426F606}"/>
              </a:ext>
            </a:extLst>
          </p:cNvPr>
          <p:cNvSpPr txBox="1"/>
          <p:nvPr/>
        </p:nvSpPr>
        <p:spPr>
          <a:xfrm>
            <a:off x="2790531" y="6052643"/>
            <a:ext cx="530096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13" b="1" dirty="0">
                <a:solidFill>
                  <a:schemeClr val="bg1"/>
                </a:solidFill>
              </a:rPr>
              <a:t>SD</a:t>
            </a:r>
          </a:p>
        </p:txBody>
      </p:sp>
      <p:sp>
        <p:nvSpPr>
          <p:cNvPr id="236" name="ZoneTexte 235">
            <a:extLst>
              <a:ext uri="{FF2B5EF4-FFF2-40B4-BE49-F238E27FC236}">
                <a16:creationId xmlns:a16="http://schemas.microsoft.com/office/drawing/2014/main" id="{0046D010-8C2E-4A5A-8238-3E62160AF48D}"/>
              </a:ext>
            </a:extLst>
          </p:cNvPr>
          <p:cNvSpPr txBox="1"/>
          <p:nvPr/>
        </p:nvSpPr>
        <p:spPr>
          <a:xfrm>
            <a:off x="2819398" y="6278864"/>
            <a:ext cx="482859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fr-FR" b="1" dirty="0"/>
          </a:p>
        </p:txBody>
      </p:sp>
      <p:cxnSp>
        <p:nvCxnSpPr>
          <p:cNvPr id="237" name="Connecteur droit 236">
            <a:extLst>
              <a:ext uri="{FF2B5EF4-FFF2-40B4-BE49-F238E27FC236}">
                <a16:creationId xmlns:a16="http://schemas.microsoft.com/office/drawing/2014/main" id="{1AC48824-C580-4CDF-8541-094B0E0A9D75}"/>
              </a:ext>
            </a:extLst>
          </p:cNvPr>
          <p:cNvCxnSpPr>
            <a:cxnSpLocks/>
            <a:stCxn id="232" idx="3"/>
            <a:endCxn id="234" idx="1"/>
          </p:cNvCxnSpPr>
          <p:nvPr/>
        </p:nvCxnSpPr>
        <p:spPr>
          <a:xfrm flipV="1">
            <a:off x="2468790" y="6384629"/>
            <a:ext cx="279753" cy="71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7" name="Rectangle 246">
            <a:extLst>
              <a:ext uri="{FF2B5EF4-FFF2-40B4-BE49-F238E27FC236}">
                <a16:creationId xmlns:a16="http://schemas.microsoft.com/office/drawing/2014/main" id="{A38B8E6D-FDB4-4D90-875B-B8BBAFB8B51F}"/>
              </a:ext>
            </a:extLst>
          </p:cNvPr>
          <p:cNvSpPr/>
          <p:nvPr/>
        </p:nvSpPr>
        <p:spPr>
          <a:xfrm>
            <a:off x="3480146" y="6073292"/>
            <a:ext cx="614071" cy="62434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248" name="ZoneTexte 247">
            <a:extLst>
              <a:ext uri="{FF2B5EF4-FFF2-40B4-BE49-F238E27FC236}">
                <a16:creationId xmlns:a16="http://schemas.microsoft.com/office/drawing/2014/main" id="{997AE0B5-D1FF-4031-8489-734BEF54D1D1}"/>
              </a:ext>
            </a:extLst>
          </p:cNvPr>
          <p:cNvSpPr txBox="1"/>
          <p:nvPr/>
        </p:nvSpPr>
        <p:spPr>
          <a:xfrm>
            <a:off x="3522134" y="6053479"/>
            <a:ext cx="530096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13" b="1" dirty="0">
                <a:solidFill>
                  <a:schemeClr val="bg1"/>
                </a:solidFill>
              </a:rPr>
              <a:t>Etage</a:t>
            </a:r>
          </a:p>
        </p:txBody>
      </p:sp>
      <p:sp>
        <p:nvSpPr>
          <p:cNvPr id="249" name="ZoneTexte 248">
            <a:extLst>
              <a:ext uri="{FF2B5EF4-FFF2-40B4-BE49-F238E27FC236}">
                <a16:creationId xmlns:a16="http://schemas.microsoft.com/office/drawing/2014/main" id="{1E222DDA-18FB-4263-8C45-0EF397B0BFA2}"/>
              </a:ext>
            </a:extLst>
          </p:cNvPr>
          <p:cNvSpPr txBox="1"/>
          <p:nvPr/>
        </p:nvSpPr>
        <p:spPr>
          <a:xfrm>
            <a:off x="3551001" y="6279700"/>
            <a:ext cx="482859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fr-FR" b="1" dirty="0"/>
          </a:p>
        </p:txBody>
      </p:sp>
      <p:sp>
        <p:nvSpPr>
          <p:cNvPr id="250" name="Rectangle 249">
            <a:extLst>
              <a:ext uri="{FF2B5EF4-FFF2-40B4-BE49-F238E27FC236}">
                <a16:creationId xmlns:a16="http://schemas.microsoft.com/office/drawing/2014/main" id="{55F18717-0CEA-4F88-B449-228BA4A67E80}"/>
              </a:ext>
            </a:extLst>
          </p:cNvPr>
          <p:cNvSpPr/>
          <p:nvPr/>
        </p:nvSpPr>
        <p:spPr>
          <a:xfrm>
            <a:off x="4368888" y="6177421"/>
            <a:ext cx="1438753" cy="415997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cxnSp>
        <p:nvCxnSpPr>
          <p:cNvPr id="251" name="Connecteur droit 250">
            <a:extLst>
              <a:ext uri="{FF2B5EF4-FFF2-40B4-BE49-F238E27FC236}">
                <a16:creationId xmlns:a16="http://schemas.microsoft.com/office/drawing/2014/main" id="{BA158FD1-2974-4D57-9CF0-4418BCE28FA9}"/>
              </a:ext>
            </a:extLst>
          </p:cNvPr>
          <p:cNvCxnSpPr>
            <a:cxnSpLocks/>
            <a:stCxn id="247" idx="3"/>
            <a:endCxn id="250" idx="1"/>
          </p:cNvCxnSpPr>
          <p:nvPr/>
        </p:nvCxnSpPr>
        <p:spPr>
          <a:xfrm flipV="1">
            <a:off x="4094217" y="6385420"/>
            <a:ext cx="274671" cy="4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2" name="Rectangle 251">
            <a:extLst>
              <a:ext uri="{FF2B5EF4-FFF2-40B4-BE49-F238E27FC236}">
                <a16:creationId xmlns:a16="http://schemas.microsoft.com/office/drawing/2014/main" id="{A14C6F9E-1190-47D8-8BFA-F059D1EA17DD}"/>
              </a:ext>
            </a:extLst>
          </p:cNvPr>
          <p:cNvSpPr/>
          <p:nvPr/>
        </p:nvSpPr>
        <p:spPr>
          <a:xfrm>
            <a:off x="6087394" y="6072529"/>
            <a:ext cx="614071" cy="62434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253" name="ZoneTexte 252">
            <a:extLst>
              <a:ext uri="{FF2B5EF4-FFF2-40B4-BE49-F238E27FC236}">
                <a16:creationId xmlns:a16="http://schemas.microsoft.com/office/drawing/2014/main" id="{04EBAE59-8B4E-4550-9093-DA643A97A366}"/>
              </a:ext>
            </a:extLst>
          </p:cNvPr>
          <p:cNvSpPr txBox="1"/>
          <p:nvPr/>
        </p:nvSpPr>
        <p:spPr>
          <a:xfrm>
            <a:off x="6129382" y="6052716"/>
            <a:ext cx="530096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13" b="1" dirty="0">
                <a:solidFill>
                  <a:schemeClr val="bg1"/>
                </a:solidFill>
              </a:rPr>
              <a:t>SD</a:t>
            </a:r>
          </a:p>
        </p:txBody>
      </p:sp>
      <p:sp>
        <p:nvSpPr>
          <p:cNvPr id="254" name="ZoneTexte 253">
            <a:extLst>
              <a:ext uri="{FF2B5EF4-FFF2-40B4-BE49-F238E27FC236}">
                <a16:creationId xmlns:a16="http://schemas.microsoft.com/office/drawing/2014/main" id="{0677A7E8-8463-4966-ACC0-1A335DEE51BC}"/>
              </a:ext>
            </a:extLst>
          </p:cNvPr>
          <p:cNvSpPr txBox="1"/>
          <p:nvPr/>
        </p:nvSpPr>
        <p:spPr>
          <a:xfrm>
            <a:off x="6158249" y="6278937"/>
            <a:ext cx="482859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fr-FR" b="1" dirty="0"/>
          </a:p>
        </p:txBody>
      </p:sp>
      <p:cxnSp>
        <p:nvCxnSpPr>
          <p:cNvPr id="255" name="Connecteur droit 254">
            <a:extLst>
              <a:ext uri="{FF2B5EF4-FFF2-40B4-BE49-F238E27FC236}">
                <a16:creationId xmlns:a16="http://schemas.microsoft.com/office/drawing/2014/main" id="{18880EB1-3513-45D4-9C3B-AFFF8DE68E2C}"/>
              </a:ext>
            </a:extLst>
          </p:cNvPr>
          <p:cNvCxnSpPr>
            <a:cxnSpLocks/>
            <a:stCxn id="250" idx="3"/>
            <a:endCxn id="252" idx="1"/>
          </p:cNvCxnSpPr>
          <p:nvPr/>
        </p:nvCxnSpPr>
        <p:spPr>
          <a:xfrm flipV="1">
            <a:off x="5807641" y="6384702"/>
            <a:ext cx="279753" cy="71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5" name="Triangle isocèle 264">
            <a:extLst>
              <a:ext uri="{FF2B5EF4-FFF2-40B4-BE49-F238E27FC236}">
                <a16:creationId xmlns:a16="http://schemas.microsoft.com/office/drawing/2014/main" id="{E9D08007-99AD-4843-82AC-D2B82F364C99}"/>
              </a:ext>
            </a:extLst>
          </p:cNvPr>
          <p:cNvSpPr/>
          <p:nvPr/>
        </p:nvSpPr>
        <p:spPr>
          <a:xfrm flipV="1">
            <a:off x="1612473" y="5933856"/>
            <a:ext cx="267672" cy="17845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267" name="Triangle isocèle 266">
            <a:extLst>
              <a:ext uri="{FF2B5EF4-FFF2-40B4-BE49-F238E27FC236}">
                <a16:creationId xmlns:a16="http://schemas.microsoft.com/office/drawing/2014/main" id="{71585364-A6DB-43C1-97C1-2D6523B0578B}"/>
              </a:ext>
            </a:extLst>
          </p:cNvPr>
          <p:cNvSpPr/>
          <p:nvPr/>
        </p:nvSpPr>
        <p:spPr>
          <a:xfrm flipV="1">
            <a:off x="4977963" y="5926090"/>
            <a:ext cx="267672" cy="17845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269" name="Rectangle 268">
            <a:extLst>
              <a:ext uri="{FF2B5EF4-FFF2-40B4-BE49-F238E27FC236}">
                <a16:creationId xmlns:a16="http://schemas.microsoft.com/office/drawing/2014/main" id="{3A521E59-37AA-4518-AB2C-89B9EA57883D}"/>
              </a:ext>
            </a:extLst>
          </p:cNvPr>
          <p:cNvSpPr/>
          <p:nvPr/>
        </p:nvSpPr>
        <p:spPr>
          <a:xfrm>
            <a:off x="84975" y="7275814"/>
            <a:ext cx="614071" cy="62434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270" name="ZoneTexte 269">
            <a:extLst>
              <a:ext uri="{FF2B5EF4-FFF2-40B4-BE49-F238E27FC236}">
                <a16:creationId xmlns:a16="http://schemas.microsoft.com/office/drawing/2014/main" id="{6A667852-6BB1-4F81-9624-E0C989331828}"/>
              </a:ext>
            </a:extLst>
          </p:cNvPr>
          <p:cNvSpPr txBox="1"/>
          <p:nvPr/>
        </p:nvSpPr>
        <p:spPr>
          <a:xfrm>
            <a:off x="126963" y="7256001"/>
            <a:ext cx="530096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13" b="1" dirty="0">
                <a:solidFill>
                  <a:schemeClr val="bg1"/>
                </a:solidFill>
              </a:rPr>
              <a:t>Etage</a:t>
            </a:r>
          </a:p>
        </p:txBody>
      </p:sp>
      <p:sp>
        <p:nvSpPr>
          <p:cNvPr id="271" name="ZoneTexte 270">
            <a:extLst>
              <a:ext uri="{FF2B5EF4-FFF2-40B4-BE49-F238E27FC236}">
                <a16:creationId xmlns:a16="http://schemas.microsoft.com/office/drawing/2014/main" id="{2DEEA7B8-3FE4-4752-B279-8DAE4BFF9193}"/>
              </a:ext>
            </a:extLst>
          </p:cNvPr>
          <p:cNvSpPr txBox="1"/>
          <p:nvPr/>
        </p:nvSpPr>
        <p:spPr>
          <a:xfrm>
            <a:off x="155830" y="7482222"/>
            <a:ext cx="482859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fr-FR" b="1" dirty="0"/>
          </a:p>
        </p:txBody>
      </p:sp>
      <p:sp>
        <p:nvSpPr>
          <p:cNvPr id="272" name="Rectangle 271">
            <a:extLst>
              <a:ext uri="{FF2B5EF4-FFF2-40B4-BE49-F238E27FC236}">
                <a16:creationId xmlns:a16="http://schemas.microsoft.com/office/drawing/2014/main" id="{2E12B1E2-BBAD-4B9B-8A1A-3F8EA890AB87}"/>
              </a:ext>
            </a:extLst>
          </p:cNvPr>
          <p:cNvSpPr/>
          <p:nvPr/>
        </p:nvSpPr>
        <p:spPr>
          <a:xfrm>
            <a:off x="971091" y="7379943"/>
            <a:ext cx="4796207" cy="415997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cxnSp>
        <p:nvCxnSpPr>
          <p:cNvPr id="273" name="Connecteur droit 272">
            <a:extLst>
              <a:ext uri="{FF2B5EF4-FFF2-40B4-BE49-F238E27FC236}">
                <a16:creationId xmlns:a16="http://schemas.microsoft.com/office/drawing/2014/main" id="{8056998E-B8C7-4A49-95C9-86F0484C90EB}"/>
              </a:ext>
            </a:extLst>
          </p:cNvPr>
          <p:cNvCxnSpPr>
            <a:cxnSpLocks/>
            <a:stCxn id="269" idx="3"/>
            <a:endCxn id="272" idx="1"/>
          </p:cNvCxnSpPr>
          <p:nvPr/>
        </p:nvCxnSpPr>
        <p:spPr>
          <a:xfrm flipV="1">
            <a:off x="699046" y="7587942"/>
            <a:ext cx="272045" cy="4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4" name="Triangle isocèle 273">
            <a:extLst>
              <a:ext uri="{FF2B5EF4-FFF2-40B4-BE49-F238E27FC236}">
                <a16:creationId xmlns:a16="http://schemas.microsoft.com/office/drawing/2014/main" id="{E18A4EEC-A603-448A-AA1E-7B6CAC6606E9}"/>
              </a:ext>
            </a:extLst>
          </p:cNvPr>
          <p:cNvSpPr/>
          <p:nvPr/>
        </p:nvSpPr>
        <p:spPr>
          <a:xfrm flipV="1">
            <a:off x="3210847" y="7847730"/>
            <a:ext cx="267672" cy="17845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275" name="Rectangle 274">
            <a:extLst>
              <a:ext uri="{FF2B5EF4-FFF2-40B4-BE49-F238E27FC236}">
                <a16:creationId xmlns:a16="http://schemas.microsoft.com/office/drawing/2014/main" id="{92B26477-1499-4CD2-9D5C-B384723FC5BA}"/>
              </a:ext>
            </a:extLst>
          </p:cNvPr>
          <p:cNvSpPr/>
          <p:nvPr/>
        </p:nvSpPr>
        <p:spPr>
          <a:xfrm>
            <a:off x="6068909" y="7276050"/>
            <a:ext cx="614071" cy="62434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276" name="ZoneTexte 275">
            <a:extLst>
              <a:ext uri="{FF2B5EF4-FFF2-40B4-BE49-F238E27FC236}">
                <a16:creationId xmlns:a16="http://schemas.microsoft.com/office/drawing/2014/main" id="{2B1582B1-3149-4804-8D96-AE36C0A02A70}"/>
              </a:ext>
            </a:extLst>
          </p:cNvPr>
          <p:cNvSpPr txBox="1"/>
          <p:nvPr/>
        </p:nvSpPr>
        <p:spPr>
          <a:xfrm>
            <a:off x="6110897" y="7256237"/>
            <a:ext cx="530096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13" b="1" dirty="0">
                <a:solidFill>
                  <a:schemeClr val="bg1"/>
                </a:solidFill>
              </a:rPr>
              <a:t>SD</a:t>
            </a:r>
          </a:p>
        </p:txBody>
      </p:sp>
      <p:sp>
        <p:nvSpPr>
          <p:cNvPr id="277" name="ZoneTexte 276">
            <a:extLst>
              <a:ext uri="{FF2B5EF4-FFF2-40B4-BE49-F238E27FC236}">
                <a16:creationId xmlns:a16="http://schemas.microsoft.com/office/drawing/2014/main" id="{F319AD62-D3D3-495E-8DC0-0FCBBB513850}"/>
              </a:ext>
            </a:extLst>
          </p:cNvPr>
          <p:cNvSpPr txBox="1"/>
          <p:nvPr/>
        </p:nvSpPr>
        <p:spPr>
          <a:xfrm>
            <a:off x="6139764" y="7482458"/>
            <a:ext cx="482859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fr-FR" b="1" dirty="0"/>
          </a:p>
        </p:txBody>
      </p:sp>
      <p:cxnSp>
        <p:nvCxnSpPr>
          <p:cNvPr id="278" name="Connecteur droit 277">
            <a:extLst>
              <a:ext uri="{FF2B5EF4-FFF2-40B4-BE49-F238E27FC236}">
                <a16:creationId xmlns:a16="http://schemas.microsoft.com/office/drawing/2014/main" id="{DE8CF256-3A24-4D60-8A7E-5148E1E76E25}"/>
              </a:ext>
            </a:extLst>
          </p:cNvPr>
          <p:cNvCxnSpPr>
            <a:cxnSpLocks/>
            <a:stCxn id="272" idx="3"/>
            <a:endCxn id="275" idx="1"/>
          </p:cNvCxnSpPr>
          <p:nvPr/>
        </p:nvCxnSpPr>
        <p:spPr>
          <a:xfrm>
            <a:off x="5767298" y="7587942"/>
            <a:ext cx="301611" cy="28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9" name="Rectangle 278">
            <a:extLst>
              <a:ext uri="{FF2B5EF4-FFF2-40B4-BE49-F238E27FC236}">
                <a16:creationId xmlns:a16="http://schemas.microsoft.com/office/drawing/2014/main" id="{A2EDB132-3BAE-413F-BBCF-D1500F71DE65}"/>
              </a:ext>
            </a:extLst>
          </p:cNvPr>
          <p:cNvSpPr/>
          <p:nvPr/>
        </p:nvSpPr>
        <p:spPr>
          <a:xfrm>
            <a:off x="84974" y="7989266"/>
            <a:ext cx="614071" cy="62434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280" name="ZoneTexte 279">
            <a:extLst>
              <a:ext uri="{FF2B5EF4-FFF2-40B4-BE49-F238E27FC236}">
                <a16:creationId xmlns:a16="http://schemas.microsoft.com/office/drawing/2014/main" id="{6BEACB7D-7C44-472F-B500-B178931D8345}"/>
              </a:ext>
            </a:extLst>
          </p:cNvPr>
          <p:cNvSpPr txBox="1"/>
          <p:nvPr/>
        </p:nvSpPr>
        <p:spPr>
          <a:xfrm>
            <a:off x="126962" y="7969453"/>
            <a:ext cx="530096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13" b="1" dirty="0">
                <a:solidFill>
                  <a:schemeClr val="bg1"/>
                </a:solidFill>
              </a:rPr>
              <a:t>Etage</a:t>
            </a:r>
          </a:p>
        </p:txBody>
      </p:sp>
      <p:sp>
        <p:nvSpPr>
          <p:cNvPr id="281" name="ZoneTexte 280">
            <a:extLst>
              <a:ext uri="{FF2B5EF4-FFF2-40B4-BE49-F238E27FC236}">
                <a16:creationId xmlns:a16="http://schemas.microsoft.com/office/drawing/2014/main" id="{B591901C-DD04-458C-8BFF-3418CC4C250E}"/>
              </a:ext>
            </a:extLst>
          </p:cNvPr>
          <p:cNvSpPr txBox="1"/>
          <p:nvPr/>
        </p:nvSpPr>
        <p:spPr>
          <a:xfrm>
            <a:off x="155829" y="8195674"/>
            <a:ext cx="482859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fr-FR" b="1" dirty="0"/>
          </a:p>
        </p:txBody>
      </p:sp>
      <p:sp>
        <p:nvSpPr>
          <p:cNvPr id="282" name="Rectangle 281">
            <a:extLst>
              <a:ext uri="{FF2B5EF4-FFF2-40B4-BE49-F238E27FC236}">
                <a16:creationId xmlns:a16="http://schemas.microsoft.com/office/drawing/2014/main" id="{AD881EEF-15D2-4ABC-A1E6-6AC385CCEA87}"/>
              </a:ext>
            </a:extLst>
          </p:cNvPr>
          <p:cNvSpPr/>
          <p:nvPr/>
        </p:nvSpPr>
        <p:spPr>
          <a:xfrm>
            <a:off x="971091" y="8093395"/>
            <a:ext cx="4796206" cy="415997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cxnSp>
        <p:nvCxnSpPr>
          <p:cNvPr id="283" name="Connecteur droit 282">
            <a:extLst>
              <a:ext uri="{FF2B5EF4-FFF2-40B4-BE49-F238E27FC236}">
                <a16:creationId xmlns:a16="http://schemas.microsoft.com/office/drawing/2014/main" id="{80762A9B-77AD-4442-8F1A-D96AD24BA513}"/>
              </a:ext>
            </a:extLst>
          </p:cNvPr>
          <p:cNvCxnSpPr>
            <a:cxnSpLocks/>
            <a:stCxn id="279" idx="3"/>
            <a:endCxn id="282" idx="1"/>
          </p:cNvCxnSpPr>
          <p:nvPr/>
        </p:nvCxnSpPr>
        <p:spPr>
          <a:xfrm flipV="1">
            <a:off x="699045" y="8301394"/>
            <a:ext cx="272046" cy="4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4" name="Triangle isocèle 283">
            <a:extLst>
              <a:ext uri="{FF2B5EF4-FFF2-40B4-BE49-F238E27FC236}">
                <a16:creationId xmlns:a16="http://schemas.microsoft.com/office/drawing/2014/main" id="{AD44BE9D-4DE3-4FAB-B88F-151C7086B6ED}"/>
              </a:ext>
            </a:extLst>
          </p:cNvPr>
          <p:cNvSpPr/>
          <p:nvPr/>
        </p:nvSpPr>
        <p:spPr>
          <a:xfrm flipV="1">
            <a:off x="3210846" y="8561182"/>
            <a:ext cx="267672" cy="17845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285" name="Rectangle 284">
            <a:extLst>
              <a:ext uri="{FF2B5EF4-FFF2-40B4-BE49-F238E27FC236}">
                <a16:creationId xmlns:a16="http://schemas.microsoft.com/office/drawing/2014/main" id="{8324066C-151A-44BB-883D-2A71BE1ED0FF}"/>
              </a:ext>
            </a:extLst>
          </p:cNvPr>
          <p:cNvSpPr/>
          <p:nvPr/>
        </p:nvSpPr>
        <p:spPr>
          <a:xfrm>
            <a:off x="6068908" y="7989502"/>
            <a:ext cx="614071" cy="62434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286" name="ZoneTexte 285">
            <a:extLst>
              <a:ext uri="{FF2B5EF4-FFF2-40B4-BE49-F238E27FC236}">
                <a16:creationId xmlns:a16="http://schemas.microsoft.com/office/drawing/2014/main" id="{9A9A3ECD-CF53-4B28-9205-48D974211890}"/>
              </a:ext>
            </a:extLst>
          </p:cNvPr>
          <p:cNvSpPr txBox="1"/>
          <p:nvPr/>
        </p:nvSpPr>
        <p:spPr>
          <a:xfrm>
            <a:off x="6110896" y="7969689"/>
            <a:ext cx="530096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13" b="1" dirty="0">
                <a:solidFill>
                  <a:schemeClr val="bg1"/>
                </a:solidFill>
              </a:rPr>
              <a:t>SD</a:t>
            </a:r>
          </a:p>
        </p:txBody>
      </p:sp>
      <p:sp>
        <p:nvSpPr>
          <p:cNvPr id="287" name="ZoneTexte 286">
            <a:extLst>
              <a:ext uri="{FF2B5EF4-FFF2-40B4-BE49-F238E27FC236}">
                <a16:creationId xmlns:a16="http://schemas.microsoft.com/office/drawing/2014/main" id="{FACB966C-4FEA-4C97-A03B-D185E096F743}"/>
              </a:ext>
            </a:extLst>
          </p:cNvPr>
          <p:cNvSpPr txBox="1"/>
          <p:nvPr/>
        </p:nvSpPr>
        <p:spPr>
          <a:xfrm>
            <a:off x="6139763" y="8195910"/>
            <a:ext cx="482859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fr-FR" b="1" dirty="0"/>
          </a:p>
        </p:txBody>
      </p:sp>
      <p:cxnSp>
        <p:nvCxnSpPr>
          <p:cNvPr id="288" name="Connecteur droit 287">
            <a:extLst>
              <a:ext uri="{FF2B5EF4-FFF2-40B4-BE49-F238E27FC236}">
                <a16:creationId xmlns:a16="http://schemas.microsoft.com/office/drawing/2014/main" id="{EF964D06-BBD1-4B17-ACD1-92287F77DE66}"/>
              </a:ext>
            </a:extLst>
          </p:cNvPr>
          <p:cNvCxnSpPr>
            <a:cxnSpLocks/>
            <a:stCxn id="282" idx="3"/>
            <a:endCxn id="285" idx="1"/>
          </p:cNvCxnSpPr>
          <p:nvPr/>
        </p:nvCxnSpPr>
        <p:spPr>
          <a:xfrm>
            <a:off x="5767297" y="8301394"/>
            <a:ext cx="301611" cy="28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9" name="Rectangle 288">
            <a:extLst>
              <a:ext uri="{FF2B5EF4-FFF2-40B4-BE49-F238E27FC236}">
                <a16:creationId xmlns:a16="http://schemas.microsoft.com/office/drawing/2014/main" id="{5E467FCC-D254-4F77-98EF-A2A5AB988064}"/>
              </a:ext>
            </a:extLst>
          </p:cNvPr>
          <p:cNvSpPr/>
          <p:nvPr/>
        </p:nvSpPr>
        <p:spPr>
          <a:xfrm>
            <a:off x="84973" y="8705464"/>
            <a:ext cx="614071" cy="62434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290" name="ZoneTexte 289">
            <a:extLst>
              <a:ext uri="{FF2B5EF4-FFF2-40B4-BE49-F238E27FC236}">
                <a16:creationId xmlns:a16="http://schemas.microsoft.com/office/drawing/2014/main" id="{3AA10EED-03C1-48FF-B102-1D53204B346D}"/>
              </a:ext>
            </a:extLst>
          </p:cNvPr>
          <p:cNvSpPr txBox="1"/>
          <p:nvPr/>
        </p:nvSpPr>
        <p:spPr>
          <a:xfrm>
            <a:off x="126961" y="8685651"/>
            <a:ext cx="530096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13" b="1" dirty="0">
                <a:solidFill>
                  <a:schemeClr val="bg1"/>
                </a:solidFill>
              </a:rPr>
              <a:t>Etage</a:t>
            </a:r>
          </a:p>
        </p:txBody>
      </p:sp>
      <p:sp>
        <p:nvSpPr>
          <p:cNvPr id="291" name="ZoneTexte 290">
            <a:extLst>
              <a:ext uri="{FF2B5EF4-FFF2-40B4-BE49-F238E27FC236}">
                <a16:creationId xmlns:a16="http://schemas.microsoft.com/office/drawing/2014/main" id="{39E162B8-2304-4A67-8EC4-A34F18F985D2}"/>
              </a:ext>
            </a:extLst>
          </p:cNvPr>
          <p:cNvSpPr txBox="1"/>
          <p:nvPr/>
        </p:nvSpPr>
        <p:spPr>
          <a:xfrm>
            <a:off x="155828" y="8911872"/>
            <a:ext cx="482859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fr-FR" b="1" dirty="0"/>
          </a:p>
        </p:txBody>
      </p:sp>
      <p:sp>
        <p:nvSpPr>
          <p:cNvPr id="292" name="Rectangle 291">
            <a:extLst>
              <a:ext uri="{FF2B5EF4-FFF2-40B4-BE49-F238E27FC236}">
                <a16:creationId xmlns:a16="http://schemas.microsoft.com/office/drawing/2014/main" id="{61CA315C-103D-428F-8D8C-44BCB8AFE92A}"/>
              </a:ext>
            </a:extLst>
          </p:cNvPr>
          <p:cNvSpPr/>
          <p:nvPr/>
        </p:nvSpPr>
        <p:spPr>
          <a:xfrm>
            <a:off x="971090" y="8809593"/>
            <a:ext cx="4796206" cy="415997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cxnSp>
        <p:nvCxnSpPr>
          <p:cNvPr id="293" name="Connecteur droit 292">
            <a:extLst>
              <a:ext uri="{FF2B5EF4-FFF2-40B4-BE49-F238E27FC236}">
                <a16:creationId xmlns:a16="http://schemas.microsoft.com/office/drawing/2014/main" id="{2BD3185E-BBB3-494B-B902-E6AF2F842DD1}"/>
              </a:ext>
            </a:extLst>
          </p:cNvPr>
          <p:cNvCxnSpPr>
            <a:cxnSpLocks/>
            <a:stCxn id="289" idx="3"/>
            <a:endCxn id="292" idx="1"/>
          </p:cNvCxnSpPr>
          <p:nvPr/>
        </p:nvCxnSpPr>
        <p:spPr>
          <a:xfrm flipV="1">
            <a:off x="699044" y="9017592"/>
            <a:ext cx="272046" cy="4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4" name="Triangle isocèle 293">
            <a:extLst>
              <a:ext uri="{FF2B5EF4-FFF2-40B4-BE49-F238E27FC236}">
                <a16:creationId xmlns:a16="http://schemas.microsoft.com/office/drawing/2014/main" id="{EC24A086-5996-4FE8-B6BB-66A10E8B8A93}"/>
              </a:ext>
            </a:extLst>
          </p:cNvPr>
          <p:cNvSpPr/>
          <p:nvPr/>
        </p:nvSpPr>
        <p:spPr>
          <a:xfrm flipV="1">
            <a:off x="1553437" y="9281204"/>
            <a:ext cx="267672" cy="17845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295" name="Rectangle 294">
            <a:extLst>
              <a:ext uri="{FF2B5EF4-FFF2-40B4-BE49-F238E27FC236}">
                <a16:creationId xmlns:a16="http://schemas.microsoft.com/office/drawing/2014/main" id="{907FE94D-9CDF-4CE1-9542-D237C802B7C2}"/>
              </a:ext>
            </a:extLst>
          </p:cNvPr>
          <p:cNvSpPr/>
          <p:nvPr/>
        </p:nvSpPr>
        <p:spPr>
          <a:xfrm>
            <a:off x="6068907" y="8705700"/>
            <a:ext cx="614071" cy="62434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296" name="ZoneTexte 295">
            <a:extLst>
              <a:ext uri="{FF2B5EF4-FFF2-40B4-BE49-F238E27FC236}">
                <a16:creationId xmlns:a16="http://schemas.microsoft.com/office/drawing/2014/main" id="{EFBFA58C-967F-4E49-8158-DC2BB67D4B97}"/>
              </a:ext>
            </a:extLst>
          </p:cNvPr>
          <p:cNvSpPr txBox="1"/>
          <p:nvPr/>
        </p:nvSpPr>
        <p:spPr>
          <a:xfrm>
            <a:off x="6110895" y="8685887"/>
            <a:ext cx="530096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13" b="1" dirty="0">
                <a:solidFill>
                  <a:schemeClr val="bg1"/>
                </a:solidFill>
              </a:rPr>
              <a:t>SD</a:t>
            </a:r>
          </a:p>
        </p:txBody>
      </p:sp>
      <p:sp>
        <p:nvSpPr>
          <p:cNvPr id="297" name="ZoneTexte 296">
            <a:extLst>
              <a:ext uri="{FF2B5EF4-FFF2-40B4-BE49-F238E27FC236}">
                <a16:creationId xmlns:a16="http://schemas.microsoft.com/office/drawing/2014/main" id="{5D839442-CA53-46D3-8E0F-D6EA39A25224}"/>
              </a:ext>
            </a:extLst>
          </p:cNvPr>
          <p:cNvSpPr txBox="1"/>
          <p:nvPr/>
        </p:nvSpPr>
        <p:spPr>
          <a:xfrm>
            <a:off x="6139762" y="8912108"/>
            <a:ext cx="482859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fr-FR" b="1" dirty="0"/>
          </a:p>
        </p:txBody>
      </p:sp>
      <p:cxnSp>
        <p:nvCxnSpPr>
          <p:cNvPr id="298" name="Connecteur droit 297">
            <a:extLst>
              <a:ext uri="{FF2B5EF4-FFF2-40B4-BE49-F238E27FC236}">
                <a16:creationId xmlns:a16="http://schemas.microsoft.com/office/drawing/2014/main" id="{A968B8C9-28AC-48FA-AA8D-BBE0487AAE0C}"/>
              </a:ext>
            </a:extLst>
          </p:cNvPr>
          <p:cNvCxnSpPr>
            <a:cxnSpLocks/>
            <a:stCxn id="292" idx="3"/>
            <a:endCxn id="295" idx="1"/>
          </p:cNvCxnSpPr>
          <p:nvPr/>
        </p:nvCxnSpPr>
        <p:spPr>
          <a:xfrm>
            <a:off x="5767296" y="9017592"/>
            <a:ext cx="301611" cy="28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9" name="Rectangle 298">
            <a:extLst>
              <a:ext uri="{FF2B5EF4-FFF2-40B4-BE49-F238E27FC236}">
                <a16:creationId xmlns:a16="http://schemas.microsoft.com/office/drawing/2014/main" id="{2F0CB092-01EE-4D74-A20E-12751C7DD523}"/>
              </a:ext>
            </a:extLst>
          </p:cNvPr>
          <p:cNvSpPr/>
          <p:nvPr/>
        </p:nvSpPr>
        <p:spPr>
          <a:xfrm>
            <a:off x="97679" y="9667688"/>
            <a:ext cx="614071" cy="62434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300" name="ZoneTexte 299">
            <a:extLst>
              <a:ext uri="{FF2B5EF4-FFF2-40B4-BE49-F238E27FC236}">
                <a16:creationId xmlns:a16="http://schemas.microsoft.com/office/drawing/2014/main" id="{95A2E0FB-86A7-4094-BD08-7D06B2DA83A2}"/>
              </a:ext>
            </a:extLst>
          </p:cNvPr>
          <p:cNvSpPr txBox="1"/>
          <p:nvPr/>
        </p:nvSpPr>
        <p:spPr>
          <a:xfrm>
            <a:off x="139667" y="9647875"/>
            <a:ext cx="530096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13" b="1" dirty="0">
                <a:solidFill>
                  <a:schemeClr val="bg1"/>
                </a:solidFill>
              </a:rPr>
              <a:t>Etage</a:t>
            </a:r>
          </a:p>
        </p:txBody>
      </p:sp>
      <p:sp>
        <p:nvSpPr>
          <p:cNvPr id="301" name="ZoneTexte 300">
            <a:extLst>
              <a:ext uri="{FF2B5EF4-FFF2-40B4-BE49-F238E27FC236}">
                <a16:creationId xmlns:a16="http://schemas.microsoft.com/office/drawing/2014/main" id="{9594B621-D2EE-4874-B0AB-A438151D5345}"/>
              </a:ext>
            </a:extLst>
          </p:cNvPr>
          <p:cNvSpPr txBox="1"/>
          <p:nvPr/>
        </p:nvSpPr>
        <p:spPr>
          <a:xfrm>
            <a:off x="168534" y="9874096"/>
            <a:ext cx="482859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fr-FR" b="1" dirty="0"/>
          </a:p>
        </p:txBody>
      </p:sp>
      <p:sp>
        <p:nvSpPr>
          <p:cNvPr id="302" name="Rectangle 301">
            <a:extLst>
              <a:ext uri="{FF2B5EF4-FFF2-40B4-BE49-F238E27FC236}">
                <a16:creationId xmlns:a16="http://schemas.microsoft.com/office/drawing/2014/main" id="{F11359AE-88D6-4AE2-A69B-4A5A91AB7DF1}"/>
              </a:ext>
            </a:extLst>
          </p:cNvPr>
          <p:cNvSpPr/>
          <p:nvPr/>
        </p:nvSpPr>
        <p:spPr>
          <a:xfrm>
            <a:off x="986420" y="9771817"/>
            <a:ext cx="1438753" cy="415997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cxnSp>
        <p:nvCxnSpPr>
          <p:cNvPr id="303" name="Connecteur droit 302">
            <a:extLst>
              <a:ext uri="{FF2B5EF4-FFF2-40B4-BE49-F238E27FC236}">
                <a16:creationId xmlns:a16="http://schemas.microsoft.com/office/drawing/2014/main" id="{49C61684-C404-4FEA-B1E4-5EFC22385B2A}"/>
              </a:ext>
            </a:extLst>
          </p:cNvPr>
          <p:cNvCxnSpPr>
            <a:cxnSpLocks/>
            <a:stCxn id="299" idx="3"/>
            <a:endCxn id="302" idx="1"/>
          </p:cNvCxnSpPr>
          <p:nvPr/>
        </p:nvCxnSpPr>
        <p:spPr>
          <a:xfrm flipV="1">
            <a:off x="711750" y="9979816"/>
            <a:ext cx="274670" cy="4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4" name="Rectangle 303">
            <a:extLst>
              <a:ext uri="{FF2B5EF4-FFF2-40B4-BE49-F238E27FC236}">
                <a16:creationId xmlns:a16="http://schemas.microsoft.com/office/drawing/2014/main" id="{3A22BD75-2D78-48C8-B593-A4D1DD755574}"/>
              </a:ext>
            </a:extLst>
          </p:cNvPr>
          <p:cNvSpPr/>
          <p:nvPr/>
        </p:nvSpPr>
        <p:spPr>
          <a:xfrm>
            <a:off x="2704927" y="9666925"/>
            <a:ext cx="614071" cy="62434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305" name="ZoneTexte 304">
            <a:extLst>
              <a:ext uri="{FF2B5EF4-FFF2-40B4-BE49-F238E27FC236}">
                <a16:creationId xmlns:a16="http://schemas.microsoft.com/office/drawing/2014/main" id="{5AEDB103-AC3B-422D-A748-134326344D26}"/>
              </a:ext>
            </a:extLst>
          </p:cNvPr>
          <p:cNvSpPr txBox="1"/>
          <p:nvPr/>
        </p:nvSpPr>
        <p:spPr>
          <a:xfrm>
            <a:off x="2746915" y="9647112"/>
            <a:ext cx="530096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13" b="1" dirty="0">
                <a:solidFill>
                  <a:schemeClr val="bg1"/>
                </a:solidFill>
              </a:rPr>
              <a:t>SD</a:t>
            </a:r>
          </a:p>
        </p:txBody>
      </p:sp>
      <p:sp>
        <p:nvSpPr>
          <p:cNvPr id="306" name="ZoneTexte 305">
            <a:extLst>
              <a:ext uri="{FF2B5EF4-FFF2-40B4-BE49-F238E27FC236}">
                <a16:creationId xmlns:a16="http://schemas.microsoft.com/office/drawing/2014/main" id="{2189DAE1-5F06-45A6-83F6-DE29AD5FCBF0}"/>
              </a:ext>
            </a:extLst>
          </p:cNvPr>
          <p:cNvSpPr txBox="1"/>
          <p:nvPr/>
        </p:nvSpPr>
        <p:spPr>
          <a:xfrm>
            <a:off x="2775782" y="9873333"/>
            <a:ext cx="482859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fr-FR" b="1" dirty="0"/>
          </a:p>
        </p:txBody>
      </p:sp>
      <p:cxnSp>
        <p:nvCxnSpPr>
          <p:cNvPr id="307" name="Connecteur droit 306">
            <a:extLst>
              <a:ext uri="{FF2B5EF4-FFF2-40B4-BE49-F238E27FC236}">
                <a16:creationId xmlns:a16="http://schemas.microsoft.com/office/drawing/2014/main" id="{38BBDDCE-5E30-497C-8C5D-C3AD309D36BB}"/>
              </a:ext>
            </a:extLst>
          </p:cNvPr>
          <p:cNvCxnSpPr>
            <a:cxnSpLocks/>
            <a:stCxn id="302" idx="3"/>
            <a:endCxn id="304" idx="1"/>
          </p:cNvCxnSpPr>
          <p:nvPr/>
        </p:nvCxnSpPr>
        <p:spPr>
          <a:xfrm flipV="1">
            <a:off x="2425173" y="9979098"/>
            <a:ext cx="279754" cy="71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8" name="Rectangle 307">
            <a:extLst>
              <a:ext uri="{FF2B5EF4-FFF2-40B4-BE49-F238E27FC236}">
                <a16:creationId xmlns:a16="http://schemas.microsoft.com/office/drawing/2014/main" id="{79C384A8-1970-4D5D-AB79-CF5822F1E61C}"/>
              </a:ext>
            </a:extLst>
          </p:cNvPr>
          <p:cNvSpPr/>
          <p:nvPr/>
        </p:nvSpPr>
        <p:spPr>
          <a:xfrm>
            <a:off x="97674" y="10403032"/>
            <a:ext cx="614071" cy="62434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309" name="ZoneTexte 308">
            <a:extLst>
              <a:ext uri="{FF2B5EF4-FFF2-40B4-BE49-F238E27FC236}">
                <a16:creationId xmlns:a16="http://schemas.microsoft.com/office/drawing/2014/main" id="{8A2F385B-2978-4860-A69D-D53074E146E9}"/>
              </a:ext>
            </a:extLst>
          </p:cNvPr>
          <p:cNvSpPr txBox="1"/>
          <p:nvPr/>
        </p:nvSpPr>
        <p:spPr>
          <a:xfrm>
            <a:off x="139662" y="10383219"/>
            <a:ext cx="530096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13" b="1" dirty="0">
                <a:solidFill>
                  <a:schemeClr val="bg1"/>
                </a:solidFill>
              </a:rPr>
              <a:t>Etage</a:t>
            </a:r>
          </a:p>
        </p:txBody>
      </p:sp>
      <p:sp>
        <p:nvSpPr>
          <p:cNvPr id="310" name="ZoneTexte 309">
            <a:extLst>
              <a:ext uri="{FF2B5EF4-FFF2-40B4-BE49-F238E27FC236}">
                <a16:creationId xmlns:a16="http://schemas.microsoft.com/office/drawing/2014/main" id="{9E4743DD-F77B-4FB0-8A63-63E0A038ED7A}"/>
              </a:ext>
            </a:extLst>
          </p:cNvPr>
          <p:cNvSpPr txBox="1"/>
          <p:nvPr/>
        </p:nvSpPr>
        <p:spPr>
          <a:xfrm>
            <a:off x="168529" y="10609440"/>
            <a:ext cx="482859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fr-FR" b="1" dirty="0"/>
          </a:p>
        </p:txBody>
      </p:sp>
      <p:sp>
        <p:nvSpPr>
          <p:cNvPr id="311" name="Rectangle 310">
            <a:extLst>
              <a:ext uri="{FF2B5EF4-FFF2-40B4-BE49-F238E27FC236}">
                <a16:creationId xmlns:a16="http://schemas.microsoft.com/office/drawing/2014/main" id="{3AAE0DD9-06B0-4518-B5E2-6FC32E040A90}"/>
              </a:ext>
            </a:extLst>
          </p:cNvPr>
          <p:cNvSpPr/>
          <p:nvPr/>
        </p:nvSpPr>
        <p:spPr>
          <a:xfrm>
            <a:off x="986416" y="10507161"/>
            <a:ext cx="1438753" cy="415997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cxnSp>
        <p:nvCxnSpPr>
          <p:cNvPr id="312" name="Connecteur droit 311">
            <a:extLst>
              <a:ext uri="{FF2B5EF4-FFF2-40B4-BE49-F238E27FC236}">
                <a16:creationId xmlns:a16="http://schemas.microsoft.com/office/drawing/2014/main" id="{3DE8918B-F41C-4EED-A43F-03BBA97CCCEA}"/>
              </a:ext>
            </a:extLst>
          </p:cNvPr>
          <p:cNvCxnSpPr>
            <a:cxnSpLocks/>
            <a:stCxn id="308" idx="3"/>
            <a:endCxn id="311" idx="1"/>
          </p:cNvCxnSpPr>
          <p:nvPr/>
        </p:nvCxnSpPr>
        <p:spPr>
          <a:xfrm flipV="1">
            <a:off x="711745" y="10715160"/>
            <a:ext cx="274671" cy="4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3" name="Rectangle 312">
            <a:extLst>
              <a:ext uri="{FF2B5EF4-FFF2-40B4-BE49-F238E27FC236}">
                <a16:creationId xmlns:a16="http://schemas.microsoft.com/office/drawing/2014/main" id="{11ED9621-3458-45A0-92F7-8FE826FE8C18}"/>
              </a:ext>
            </a:extLst>
          </p:cNvPr>
          <p:cNvSpPr/>
          <p:nvPr/>
        </p:nvSpPr>
        <p:spPr>
          <a:xfrm>
            <a:off x="2704922" y="10402269"/>
            <a:ext cx="614071" cy="62434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314" name="ZoneTexte 313">
            <a:extLst>
              <a:ext uri="{FF2B5EF4-FFF2-40B4-BE49-F238E27FC236}">
                <a16:creationId xmlns:a16="http://schemas.microsoft.com/office/drawing/2014/main" id="{81E53656-2C9E-48CD-B350-314CC4369CA5}"/>
              </a:ext>
            </a:extLst>
          </p:cNvPr>
          <p:cNvSpPr txBox="1"/>
          <p:nvPr/>
        </p:nvSpPr>
        <p:spPr>
          <a:xfrm>
            <a:off x="2746910" y="10382456"/>
            <a:ext cx="530096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13" b="1" dirty="0">
                <a:solidFill>
                  <a:schemeClr val="bg1"/>
                </a:solidFill>
              </a:rPr>
              <a:t>SD</a:t>
            </a:r>
          </a:p>
        </p:txBody>
      </p:sp>
      <p:sp>
        <p:nvSpPr>
          <p:cNvPr id="315" name="ZoneTexte 314">
            <a:extLst>
              <a:ext uri="{FF2B5EF4-FFF2-40B4-BE49-F238E27FC236}">
                <a16:creationId xmlns:a16="http://schemas.microsoft.com/office/drawing/2014/main" id="{AFC111D0-A3E9-43AD-B952-55C270B4279B}"/>
              </a:ext>
            </a:extLst>
          </p:cNvPr>
          <p:cNvSpPr txBox="1"/>
          <p:nvPr/>
        </p:nvSpPr>
        <p:spPr>
          <a:xfrm>
            <a:off x="2775777" y="10608677"/>
            <a:ext cx="482859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fr-FR" b="1" dirty="0"/>
          </a:p>
        </p:txBody>
      </p:sp>
      <p:cxnSp>
        <p:nvCxnSpPr>
          <p:cNvPr id="316" name="Connecteur droit 315">
            <a:extLst>
              <a:ext uri="{FF2B5EF4-FFF2-40B4-BE49-F238E27FC236}">
                <a16:creationId xmlns:a16="http://schemas.microsoft.com/office/drawing/2014/main" id="{BCE8DB2C-03F8-4244-8244-1BB582B2F289}"/>
              </a:ext>
            </a:extLst>
          </p:cNvPr>
          <p:cNvCxnSpPr>
            <a:cxnSpLocks/>
            <a:stCxn id="311" idx="3"/>
            <a:endCxn id="313" idx="1"/>
          </p:cNvCxnSpPr>
          <p:nvPr/>
        </p:nvCxnSpPr>
        <p:spPr>
          <a:xfrm flipV="1">
            <a:off x="2425169" y="10714442"/>
            <a:ext cx="279753" cy="71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6" name="Rectangle 325">
            <a:extLst>
              <a:ext uri="{FF2B5EF4-FFF2-40B4-BE49-F238E27FC236}">
                <a16:creationId xmlns:a16="http://schemas.microsoft.com/office/drawing/2014/main" id="{23FAD5D4-4CC7-47BC-856E-E4BA5171D6EC}"/>
              </a:ext>
            </a:extLst>
          </p:cNvPr>
          <p:cNvSpPr/>
          <p:nvPr/>
        </p:nvSpPr>
        <p:spPr>
          <a:xfrm>
            <a:off x="3436530" y="9667761"/>
            <a:ext cx="614071" cy="62434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327" name="ZoneTexte 326">
            <a:extLst>
              <a:ext uri="{FF2B5EF4-FFF2-40B4-BE49-F238E27FC236}">
                <a16:creationId xmlns:a16="http://schemas.microsoft.com/office/drawing/2014/main" id="{4539AF08-F82D-42FE-BA16-7ADCE8A3A98D}"/>
              </a:ext>
            </a:extLst>
          </p:cNvPr>
          <p:cNvSpPr txBox="1"/>
          <p:nvPr/>
        </p:nvSpPr>
        <p:spPr>
          <a:xfrm>
            <a:off x="3478518" y="9647948"/>
            <a:ext cx="530096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13" b="1" dirty="0">
                <a:solidFill>
                  <a:schemeClr val="bg1"/>
                </a:solidFill>
              </a:rPr>
              <a:t>Etage</a:t>
            </a:r>
          </a:p>
        </p:txBody>
      </p:sp>
      <p:sp>
        <p:nvSpPr>
          <p:cNvPr id="328" name="ZoneTexte 327">
            <a:extLst>
              <a:ext uri="{FF2B5EF4-FFF2-40B4-BE49-F238E27FC236}">
                <a16:creationId xmlns:a16="http://schemas.microsoft.com/office/drawing/2014/main" id="{D8CF4507-5E09-4865-A89C-D9A3E42796C9}"/>
              </a:ext>
            </a:extLst>
          </p:cNvPr>
          <p:cNvSpPr txBox="1"/>
          <p:nvPr/>
        </p:nvSpPr>
        <p:spPr>
          <a:xfrm>
            <a:off x="3507385" y="9874169"/>
            <a:ext cx="482859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fr-FR" b="1" dirty="0"/>
          </a:p>
        </p:txBody>
      </p:sp>
      <p:sp>
        <p:nvSpPr>
          <p:cNvPr id="329" name="Rectangle 328">
            <a:extLst>
              <a:ext uri="{FF2B5EF4-FFF2-40B4-BE49-F238E27FC236}">
                <a16:creationId xmlns:a16="http://schemas.microsoft.com/office/drawing/2014/main" id="{3081DE4E-7B14-4D78-A2BD-710F04A3ABCF}"/>
              </a:ext>
            </a:extLst>
          </p:cNvPr>
          <p:cNvSpPr/>
          <p:nvPr/>
        </p:nvSpPr>
        <p:spPr>
          <a:xfrm>
            <a:off x="4325271" y="9771890"/>
            <a:ext cx="1438753" cy="415997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cxnSp>
        <p:nvCxnSpPr>
          <p:cNvPr id="330" name="Connecteur droit 329">
            <a:extLst>
              <a:ext uri="{FF2B5EF4-FFF2-40B4-BE49-F238E27FC236}">
                <a16:creationId xmlns:a16="http://schemas.microsoft.com/office/drawing/2014/main" id="{A871BA3B-9753-41AB-96A4-6FB4A047358F}"/>
              </a:ext>
            </a:extLst>
          </p:cNvPr>
          <p:cNvCxnSpPr>
            <a:cxnSpLocks/>
            <a:stCxn id="326" idx="3"/>
            <a:endCxn id="329" idx="1"/>
          </p:cNvCxnSpPr>
          <p:nvPr/>
        </p:nvCxnSpPr>
        <p:spPr>
          <a:xfrm flipV="1">
            <a:off x="4050601" y="9979889"/>
            <a:ext cx="274670" cy="4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1" name="Rectangle 330">
            <a:extLst>
              <a:ext uri="{FF2B5EF4-FFF2-40B4-BE49-F238E27FC236}">
                <a16:creationId xmlns:a16="http://schemas.microsoft.com/office/drawing/2014/main" id="{FDFE3910-874C-4383-A515-D6006D188F75}"/>
              </a:ext>
            </a:extLst>
          </p:cNvPr>
          <p:cNvSpPr/>
          <p:nvPr/>
        </p:nvSpPr>
        <p:spPr>
          <a:xfrm>
            <a:off x="6043778" y="9666998"/>
            <a:ext cx="614071" cy="62434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332" name="ZoneTexte 331">
            <a:extLst>
              <a:ext uri="{FF2B5EF4-FFF2-40B4-BE49-F238E27FC236}">
                <a16:creationId xmlns:a16="http://schemas.microsoft.com/office/drawing/2014/main" id="{ADD8868E-A3C9-44D0-BCFA-3B9566CF43B6}"/>
              </a:ext>
            </a:extLst>
          </p:cNvPr>
          <p:cNvSpPr txBox="1"/>
          <p:nvPr/>
        </p:nvSpPr>
        <p:spPr>
          <a:xfrm>
            <a:off x="6085766" y="9647185"/>
            <a:ext cx="530096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13" b="1" dirty="0">
                <a:solidFill>
                  <a:schemeClr val="bg1"/>
                </a:solidFill>
              </a:rPr>
              <a:t>SD</a:t>
            </a:r>
          </a:p>
        </p:txBody>
      </p:sp>
      <p:sp>
        <p:nvSpPr>
          <p:cNvPr id="333" name="ZoneTexte 332">
            <a:extLst>
              <a:ext uri="{FF2B5EF4-FFF2-40B4-BE49-F238E27FC236}">
                <a16:creationId xmlns:a16="http://schemas.microsoft.com/office/drawing/2014/main" id="{87757EDE-DF48-4901-AC9D-0E39DDCF0166}"/>
              </a:ext>
            </a:extLst>
          </p:cNvPr>
          <p:cNvSpPr txBox="1"/>
          <p:nvPr/>
        </p:nvSpPr>
        <p:spPr>
          <a:xfrm>
            <a:off x="6114633" y="9873406"/>
            <a:ext cx="482859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fr-FR" b="1" dirty="0"/>
          </a:p>
        </p:txBody>
      </p:sp>
      <p:cxnSp>
        <p:nvCxnSpPr>
          <p:cNvPr id="334" name="Connecteur droit 333">
            <a:extLst>
              <a:ext uri="{FF2B5EF4-FFF2-40B4-BE49-F238E27FC236}">
                <a16:creationId xmlns:a16="http://schemas.microsoft.com/office/drawing/2014/main" id="{99886678-524B-4A75-AB93-83AD7D7DB5A9}"/>
              </a:ext>
            </a:extLst>
          </p:cNvPr>
          <p:cNvCxnSpPr>
            <a:cxnSpLocks/>
            <a:stCxn id="329" idx="3"/>
            <a:endCxn id="331" idx="1"/>
          </p:cNvCxnSpPr>
          <p:nvPr/>
        </p:nvCxnSpPr>
        <p:spPr>
          <a:xfrm flipV="1">
            <a:off x="5764024" y="9979171"/>
            <a:ext cx="279754" cy="71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5" name="Rectangle 334">
            <a:extLst>
              <a:ext uri="{FF2B5EF4-FFF2-40B4-BE49-F238E27FC236}">
                <a16:creationId xmlns:a16="http://schemas.microsoft.com/office/drawing/2014/main" id="{98816143-690C-4A01-8323-48E5717B36E3}"/>
              </a:ext>
            </a:extLst>
          </p:cNvPr>
          <p:cNvSpPr/>
          <p:nvPr/>
        </p:nvSpPr>
        <p:spPr>
          <a:xfrm>
            <a:off x="3436525" y="10403105"/>
            <a:ext cx="614071" cy="62434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336" name="ZoneTexte 335">
            <a:extLst>
              <a:ext uri="{FF2B5EF4-FFF2-40B4-BE49-F238E27FC236}">
                <a16:creationId xmlns:a16="http://schemas.microsoft.com/office/drawing/2014/main" id="{0D133A36-C35E-46AC-BFDC-F42E40BA812E}"/>
              </a:ext>
            </a:extLst>
          </p:cNvPr>
          <p:cNvSpPr txBox="1"/>
          <p:nvPr/>
        </p:nvSpPr>
        <p:spPr>
          <a:xfrm>
            <a:off x="3478513" y="10383292"/>
            <a:ext cx="530096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13" b="1" dirty="0">
                <a:solidFill>
                  <a:schemeClr val="bg1"/>
                </a:solidFill>
              </a:rPr>
              <a:t>Etage</a:t>
            </a:r>
          </a:p>
        </p:txBody>
      </p:sp>
      <p:sp>
        <p:nvSpPr>
          <p:cNvPr id="337" name="ZoneTexte 336">
            <a:extLst>
              <a:ext uri="{FF2B5EF4-FFF2-40B4-BE49-F238E27FC236}">
                <a16:creationId xmlns:a16="http://schemas.microsoft.com/office/drawing/2014/main" id="{95B872CF-F004-4857-A7CB-370A5832FA3E}"/>
              </a:ext>
            </a:extLst>
          </p:cNvPr>
          <p:cNvSpPr txBox="1"/>
          <p:nvPr/>
        </p:nvSpPr>
        <p:spPr>
          <a:xfrm>
            <a:off x="3507380" y="10609513"/>
            <a:ext cx="482859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fr-FR" b="1" dirty="0"/>
          </a:p>
        </p:txBody>
      </p:sp>
      <p:sp>
        <p:nvSpPr>
          <p:cNvPr id="338" name="Rectangle 337">
            <a:extLst>
              <a:ext uri="{FF2B5EF4-FFF2-40B4-BE49-F238E27FC236}">
                <a16:creationId xmlns:a16="http://schemas.microsoft.com/office/drawing/2014/main" id="{F87463B3-FC46-4397-A7F9-3AF2A2E25B42}"/>
              </a:ext>
            </a:extLst>
          </p:cNvPr>
          <p:cNvSpPr/>
          <p:nvPr/>
        </p:nvSpPr>
        <p:spPr>
          <a:xfrm>
            <a:off x="4325267" y="10507234"/>
            <a:ext cx="1438753" cy="415997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cxnSp>
        <p:nvCxnSpPr>
          <p:cNvPr id="339" name="Connecteur droit 338">
            <a:extLst>
              <a:ext uri="{FF2B5EF4-FFF2-40B4-BE49-F238E27FC236}">
                <a16:creationId xmlns:a16="http://schemas.microsoft.com/office/drawing/2014/main" id="{29C4CBE6-87DF-4E84-A61B-AEC99F8A09BF}"/>
              </a:ext>
            </a:extLst>
          </p:cNvPr>
          <p:cNvCxnSpPr>
            <a:cxnSpLocks/>
            <a:stCxn id="335" idx="3"/>
            <a:endCxn id="338" idx="1"/>
          </p:cNvCxnSpPr>
          <p:nvPr/>
        </p:nvCxnSpPr>
        <p:spPr>
          <a:xfrm flipV="1">
            <a:off x="4050596" y="10715233"/>
            <a:ext cx="274671" cy="4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0" name="Rectangle 339">
            <a:extLst>
              <a:ext uri="{FF2B5EF4-FFF2-40B4-BE49-F238E27FC236}">
                <a16:creationId xmlns:a16="http://schemas.microsoft.com/office/drawing/2014/main" id="{C2CEE57B-C18D-4719-8D75-F508F8621C6F}"/>
              </a:ext>
            </a:extLst>
          </p:cNvPr>
          <p:cNvSpPr/>
          <p:nvPr/>
        </p:nvSpPr>
        <p:spPr>
          <a:xfrm>
            <a:off x="6043773" y="10402342"/>
            <a:ext cx="614071" cy="62434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341" name="ZoneTexte 340">
            <a:extLst>
              <a:ext uri="{FF2B5EF4-FFF2-40B4-BE49-F238E27FC236}">
                <a16:creationId xmlns:a16="http://schemas.microsoft.com/office/drawing/2014/main" id="{1EB449A9-D879-4D32-ACFD-A7EE12531283}"/>
              </a:ext>
            </a:extLst>
          </p:cNvPr>
          <p:cNvSpPr txBox="1"/>
          <p:nvPr/>
        </p:nvSpPr>
        <p:spPr>
          <a:xfrm>
            <a:off x="6085761" y="10382529"/>
            <a:ext cx="530096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13" b="1" dirty="0">
                <a:solidFill>
                  <a:schemeClr val="bg1"/>
                </a:solidFill>
              </a:rPr>
              <a:t>SD</a:t>
            </a:r>
          </a:p>
        </p:txBody>
      </p:sp>
      <p:sp>
        <p:nvSpPr>
          <p:cNvPr id="342" name="ZoneTexte 341">
            <a:extLst>
              <a:ext uri="{FF2B5EF4-FFF2-40B4-BE49-F238E27FC236}">
                <a16:creationId xmlns:a16="http://schemas.microsoft.com/office/drawing/2014/main" id="{BAB58291-9AA5-44D6-AA7C-7AB2FB31EE9D}"/>
              </a:ext>
            </a:extLst>
          </p:cNvPr>
          <p:cNvSpPr txBox="1"/>
          <p:nvPr/>
        </p:nvSpPr>
        <p:spPr>
          <a:xfrm>
            <a:off x="6114628" y="10608750"/>
            <a:ext cx="482859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fr-FR" b="1" dirty="0"/>
          </a:p>
        </p:txBody>
      </p:sp>
      <p:cxnSp>
        <p:nvCxnSpPr>
          <p:cNvPr id="343" name="Connecteur droit 342">
            <a:extLst>
              <a:ext uri="{FF2B5EF4-FFF2-40B4-BE49-F238E27FC236}">
                <a16:creationId xmlns:a16="http://schemas.microsoft.com/office/drawing/2014/main" id="{CB72B862-7302-437F-8728-821BFD9E1D9A}"/>
              </a:ext>
            </a:extLst>
          </p:cNvPr>
          <p:cNvCxnSpPr>
            <a:cxnSpLocks/>
            <a:stCxn id="338" idx="3"/>
            <a:endCxn id="340" idx="1"/>
          </p:cNvCxnSpPr>
          <p:nvPr/>
        </p:nvCxnSpPr>
        <p:spPr>
          <a:xfrm flipV="1">
            <a:off x="5764020" y="10714515"/>
            <a:ext cx="279753" cy="71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4" name="Rectangle 343">
            <a:extLst>
              <a:ext uri="{FF2B5EF4-FFF2-40B4-BE49-F238E27FC236}">
                <a16:creationId xmlns:a16="http://schemas.microsoft.com/office/drawing/2014/main" id="{BD38E69F-B091-499B-9393-4FDEDFBFC901}"/>
              </a:ext>
            </a:extLst>
          </p:cNvPr>
          <p:cNvSpPr/>
          <p:nvPr/>
        </p:nvSpPr>
        <p:spPr>
          <a:xfrm>
            <a:off x="3436530" y="11149248"/>
            <a:ext cx="614071" cy="62434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345" name="ZoneTexte 344">
            <a:extLst>
              <a:ext uri="{FF2B5EF4-FFF2-40B4-BE49-F238E27FC236}">
                <a16:creationId xmlns:a16="http://schemas.microsoft.com/office/drawing/2014/main" id="{EC601D96-44E6-4C77-8C2F-012563D99C14}"/>
              </a:ext>
            </a:extLst>
          </p:cNvPr>
          <p:cNvSpPr txBox="1"/>
          <p:nvPr/>
        </p:nvSpPr>
        <p:spPr>
          <a:xfrm>
            <a:off x="3478518" y="11129435"/>
            <a:ext cx="530096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13" b="1" dirty="0">
                <a:solidFill>
                  <a:schemeClr val="bg1"/>
                </a:solidFill>
              </a:rPr>
              <a:t>Etage</a:t>
            </a:r>
          </a:p>
        </p:txBody>
      </p:sp>
      <p:sp>
        <p:nvSpPr>
          <p:cNvPr id="346" name="ZoneTexte 345">
            <a:extLst>
              <a:ext uri="{FF2B5EF4-FFF2-40B4-BE49-F238E27FC236}">
                <a16:creationId xmlns:a16="http://schemas.microsoft.com/office/drawing/2014/main" id="{9A53657C-A724-4B3D-B30E-FFB60B0C84A1}"/>
              </a:ext>
            </a:extLst>
          </p:cNvPr>
          <p:cNvSpPr txBox="1"/>
          <p:nvPr/>
        </p:nvSpPr>
        <p:spPr>
          <a:xfrm>
            <a:off x="3507385" y="11355656"/>
            <a:ext cx="482859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fr-FR" b="1" dirty="0"/>
          </a:p>
        </p:txBody>
      </p:sp>
      <p:sp>
        <p:nvSpPr>
          <p:cNvPr id="347" name="Rectangle 346">
            <a:extLst>
              <a:ext uri="{FF2B5EF4-FFF2-40B4-BE49-F238E27FC236}">
                <a16:creationId xmlns:a16="http://schemas.microsoft.com/office/drawing/2014/main" id="{0485C013-DADA-4213-AB17-71238E418A57}"/>
              </a:ext>
            </a:extLst>
          </p:cNvPr>
          <p:cNvSpPr/>
          <p:nvPr/>
        </p:nvSpPr>
        <p:spPr>
          <a:xfrm>
            <a:off x="4325272" y="11253377"/>
            <a:ext cx="1438748" cy="415997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cxnSp>
        <p:nvCxnSpPr>
          <p:cNvPr id="348" name="Connecteur droit 347">
            <a:extLst>
              <a:ext uri="{FF2B5EF4-FFF2-40B4-BE49-F238E27FC236}">
                <a16:creationId xmlns:a16="http://schemas.microsoft.com/office/drawing/2014/main" id="{7D447363-83D0-49CD-8703-98C95DDB1F26}"/>
              </a:ext>
            </a:extLst>
          </p:cNvPr>
          <p:cNvCxnSpPr>
            <a:cxnSpLocks/>
            <a:stCxn id="344" idx="3"/>
            <a:endCxn id="347" idx="1"/>
          </p:cNvCxnSpPr>
          <p:nvPr/>
        </p:nvCxnSpPr>
        <p:spPr>
          <a:xfrm flipV="1">
            <a:off x="4050601" y="11461376"/>
            <a:ext cx="274671" cy="4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9" name="Rectangle 348">
            <a:extLst>
              <a:ext uri="{FF2B5EF4-FFF2-40B4-BE49-F238E27FC236}">
                <a16:creationId xmlns:a16="http://schemas.microsoft.com/office/drawing/2014/main" id="{9194BFEB-EC20-4FA2-9717-CE2040773DAF}"/>
              </a:ext>
            </a:extLst>
          </p:cNvPr>
          <p:cNvSpPr/>
          <p:nvPr/>
        </p:nvSpPr>
        <p:spPr>
          <a:xfrm>
            <a:off x="6043778" y="11148485"/>
            <a:ext cx="614071" cy="62434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350" name="ZoneTexte 349">
            <a:extLst>
              <a:ext uri="{FF2B5EF4-FFF2-40B4-BE49-F238E27FC236}">
                <a16:creationId xmlns:a16="http://schemas.microsoft.com/office/drawing/2014/main" id="{7ECC3B0B-6ABC-4EEB-ABDE-194A3ACADDBF}"/>
              </a:ext>
            </a:extLst>
          </p:cNvPr>
          <p:cNvSpPr txBox="1"/>
          <p:nvPr/>
        </p:nvSpPr>
        <p:spPr>
          <a:xfrm>
            <a:off x="6085766" y="11128672"/>
            <a:ext cx="530096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13" b="1" dirty="0">
                <a:solidFill>
                  <a:schemeClr val="bg1"/>
                </a:solidFill>
              </a:rPr>
              <a:t>SD</a:t>
            </a:r>
          </a:p>
        </p:txBody>
      </p:sp>
      <p:sp>
        <p:nvSpPr>
          <p:cNvPr id="351" name="ZoneTexte 350">
            <a:extLst>
              <a:ext uri="{FF2B5EF4-FFF2-40B4-BE49-F238E27FC236}">
                <a16:creationId xmlns:a16="http://schemas.microsoft.com/office/drawing/2014/main" id="{3E4C57F5-54CB-48A5-BC1D-E6BDDA0BE880}"/>
              </a:ext>
            </a:extLst>
          </p:cNvPr>
          <p:cNvSpPr txBox="1"/>
          <p:nvPr/>
        </p:nvSpPr>
        <p:spPr>
          <a:xfrm>
            <a:off x="6114633" y="11354893"/>
            <a:ext cx="482859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fr-FR" b="1" dirty="0"/>
          </a:p>
        </p:txBody>
      </p:sp>
      <p:cxnSp>
        <p:nvCxnSpPr>
          <p:cNvPr id="352" name="Connecteur droit 351">
            <a:extLst>
              <a:ext uri="{FF2B5EF4-FFF2-40B4-BE49-F238E27FC236}">
                <a16:creationId xmlns:a16="http://schemas.microsoft.com/office/drawing/2014/main" id="{3506C681-8BEE-4AE6-832F-B88ED417E8F9}"/>
              </a:ext>
            </a:extLst>
          </p:cNvPr>
          <p:cNvCxnSpPr>
            <a:cxnSpLocks/>
            <a:stCxn id="347" idx="3"/>
            <a:endCxn id="349" idx="1"/>
          </p:cNvCxnSpPr>
          <p:nvPr/>
        </p:nvCxnSpPr>
        <p:spPr>
          <a:xfrm flipV="1">
            <a:off x="5764020" y="11460658"/>
            <a:ext cx="279758" cy="71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3" name="Triangle isocèle 352">
            <a:extLst>
              <a:ext uri="{FF2B5EF4-FFF2-40B4-BE49-F238E27FC236}">
                <a16:creationId xmlns:a16="http://schemas.microsoft.com/office/drawing/2014/main" id="{F13850F2-B867-458E-A249-120396A808D2}"/>
              </a:ext>
            </a:extLst>
          </p:cNvPr>
          <p:cNvSpPr/>
          <p:nvPr/>
        </p:nvSpPr>
        <p:spPr>
          <a:xfrm flipV="1">
            <a:off x="1571956" y="9502055"/>
            <a:ext cx="267672" cy="17845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354" name="Triangle isocèle 353">
            <a:extLst>
              <a:ext uri="{FF2B5EF4-FFF2-40B4-BE49-F238E27FC236}">
                <a16:creationId xmlns:a16="http://schemas.microsoft.com/office/drawing/2014/main" id="{258D9A29-BA09-46A3-84FF-6A2D87743AA8}"/>
              </a:ext>
            </a:extLst>
          </p:cNvPr>
          <p:cNvSpPr/>
          <p:nvPr/>
        </p:nvSpPr>
        <p:spPr>
          <a:xfrm flipV="1">
            <a:off x="4900480" y="9281204"/>
            <a:ext cx="267672" cy="17845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355" name="Triangle isocèle 354">
            <a:extLst>
              <a:ext uri="{FF2B5EF4-FFF2-40B4-BE49-F238E27FC236}">
                <a16:creationId xmlns:a16="http://schemas.microsoft.com/office/drawing/2014/main" id="{6560D283-6918-4D7D-B894-A557AA87D733}"/>
              </a:ext>
            </a:extLst>
          </p:cNvPr>
          <p:cNvSpPr/>
          <p:nvPr/>
        </p:nvSpPr>
        <p:spPr>
          <a:xfrm flipV="1">
            <a:off x="4918999" y="9502055"/>
            <a:ext cx="267672" cy="17845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356" name="Triangle isocèle 355">
            <a:extLst>
              <a:ext uri="{FF2B5EF4-FFF2-40B4-BE49-F238E27FC236}">
                <a16:creationId xmlns:a16="http://schemas.microsoft.com/office/drawing/2014/main" id="{1EFE5696-5709-4D6D-B1DD-E4D7B91498C6}"/>
              </a:ext>
            </a:extLst>
          </p:cNvPr>
          <p:cNvSpPr/>
          <p:nvPr/>
        </p:nvSpPr>
        <p:spPr>
          <a:xfrm flipV="1">
            <a:off x="1568852" y="10263669"/>
            <a:ext cx="267672" cy="17845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358" name="Triangle isocèle 357">
            <a:extLst>
              <a:ext uri="{FF2B5EF4-FFF2-40B4-BE49-F238E27FC236}">
                <a16:creationId xmlns:a16="http://schemas.microsoft.com/office/drawing/2014/main" id="{6466C936-4341-48F4-AA05-E2B372B40D4A}"/>
              </a:ext>
            </a:extLst>
          </p:cNvPr>
          <p:cNvSpPr/>
          <p:nvPr/>
        </p:nvSpPr>
        <p:spPr>
          <a:xfrm flipV="1">
            <a:off x="4934342" y="10255903"/>
            <a:ext cx="267672" cy="17845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359" name="Triangle isocèle 358">
            <a:extLst>
              <a:ext uri="{FF2B5EF4-FFF2-40B4-BE49-F238E27FC236}">
                <a16:creationId xmlns:a16="http://schemas.microsoft.com/office/drawing/2014/main" id="{7A9CD290-6975-473D-8F4F-64F7CAD7CBE8}"/>
              </a:ext>
            </a:extLst>
          </p:cNvPr>
          <p:cNvSpPr/>
          <p:nvPr/>
        </p:nvSpPr>
        <p:spPr>
          <a:xfrm flipV="1">
            <a:off x="4916502" y="11013853"/>
            <a:ext cx="267672" cy="17845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</p:spTree>
    <p:extLst>
      <p:ext uri="{BB962C8B-B14F-4D97-AF65-F5344CB8AC3E}">
        <p14:creationId xmlns:p14="http://schemas.microsoft.com/office/powerpoint/2010/main" val="41098285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9988005B-FA79-44CD-9A33-DCB466428728}"/>
              </a:ext>
            </a:extLst>
          </p:cNvPr>
          <p:cNvSpPr/>
          <p:nvPr/>
        </p:nvSpPr>
        <p:spPr>
          <a:xfrm>
            <a:off x="143924" y="68779"/>
            <a:ext cx="614071" cy="62434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74" name="ZoneTexte 73">
            <a:extLst>
              <a:ext uri="{FF2B5EF4-FFF2-40B4-BE49-F238E27FC236}">
                <a16:creationId xmlns:a16="http://schemas.microsoft.com/office/drawing/2014/main" id="{B23E8EF6-39A7-4CA4-846A-EB19C36C533B}"/>
              </a:ext>
            </a:extLst>
          </p:cNvPr>
          <p:cNvSpPr txBox="1"/>
          <p:nvPr/>
        </p:nvSpPr>
        <p:spPr>
          <a:xfrm>
            <a:off x="185912" y="48966"/>
            <a:ext cx="530096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13" b="1" dirty="0">
                <a:solidFill>
                  <a:schemeClr val="bg1"/>
                </a:solidFill>
              </a:rPr>
              <a:t>Etage</a:t>
            </a:r>
          </a:p>
        </p:txBody>
      </p:sp>
      <p:sp>
        <p:nvSpPr>
          <p:cNvPr id="75" name="ZoneTexte 74">
            <a:extLst>
              <a:ext uri="{FF2B5EF4-FFF2-40B4-BE49-F238E27FC236}">
                <a16:creationId xmlns:a16="http://schemas.microsoft.com/office/drawing/2014/main" id="{0E46126F-41A8-4059-B57C-A4CAB435584E}"/>
              </a:ext>
            </a:extLst>
          </p:cNvPr>
          <p:cNvSpPr txBox="1"/>
          <p:nvPr/>
        </p:nvSpPr>
        <p:spPr>
          <a:xfrm>
            <a:off x="214779" y="275187"/>
            <a:ext cx="482859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fr-FR" b="1" dirty="0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F1A8FF08-EE71-4C3A-ACAC-5B96A272AFA2}"/>
              </a:ext>
            </a:extLst>
          </p:cNvPr>
          <p:cNvSpPr/>
          <p:nvPr/>
        </p:nvSpPr>
        <p:spPr>
          <a:xfrm>
            <a:off x="1030041" y="172908"/>
            <a:ext cx="4796208" cy="415997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cxnSp>
        <p:nvCxnSpPr>
          <p:cNvPr id="77" name="Connecteur droit 76">
            <a:extLst>
              <a:ext uri="{FF2B5EF4-FFF2-40B4-BE49-F238E27FC236}">
                <a16:creationId xmlns:a16="http://schemas.microsoft.com/office/drawing/2014/main" id="{9914F32D-D265-42B2-AA4D-116CF2737EDE}"/>
              </a:ext>
            </a:extLst>
          </p:cNvPr>
          <p:cNvCxnSpPr>
            <a:cxnSpLocks/>
            <a:stCxn id="73" idx="3"/>
            <a:endCxn id="76" idx="1"/>
          </p:cNvCxnSpPr>
          <p:nvPr/>
        </p:nvCxnSpPr>
        <p:spPr>
          <a:xfrm flipV="1">
            <a:off x="757995" y="380907"/>
            <a:ext cx="272046" cy="4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riangle isocèle 81">
            <a:extLst>
              <a:ext uri="{FF2B5EF4-FFF2-40B4-BE49-F238E27FC236}">
                <a16:creationId xmlns:a16="http://schemas.microsoft.com/office/drawing/2014/main" id="{6FE3D214-B9CA-45E8-BEAB-6786C4A7B4E1}"/>
              </a:ext>
            </a:extLst>
          </p:cNvPr>
          <p:cNvSpPr/>
          <p:nvPr/>
        </p:nvSpPr>
        <p:spPr>
          <a:xfrm flipV="1">
            <a:off x="3269796" y="640695"/>
            <a:ext cx="267672" cy="17845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5C90FFFB-A647-4CA9-A161-5445545FE009}"/>
              </a:ext>
            </a:extLst>
          </p:cNvPr>
          <p:cNvSpPr/>
          <p:nvPr/>
        </p:nvSpPr>
        <p:spPr>
          <a:xfrm>
            <a:off x="6127858" y="69015"/>
            <a:ext cx="614071" cy="62434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106" name="ZoneTexte 105">
            <a:extLst>
              <a:ext uri="{FF2B5EF4-FFF2-40B4-BE49-F238E27FC236}">
                <a16:creationId xmlns:a16="http://schemas.microsoft.com/office/drawing/2014/main" id="{F001CDFD-379C-47C4-BCED-CB131A32B663}"/>
              </a:ext>
            </a:extLst>
          </p:cNvPr>
          <p:cNvSpPr txBox="1"/>
          <p:nvPr/>
        </p:nvSpPr>
        <p:spPr>
          <a:xfrm>
            <a:off x="6169846" y="49202"/>
            <a:ext cx="530096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13" b="1" dirty="0">
                <a:solidFill>
                  <a:schemeClr val="bg1"/>
                </a:solidFill>
              </a:rPr>
              <a:t>SD</a:t>
            </a:r>
          </a:p>
        </p:txBody>
      </p:sp>
      <p:sp>
        <p:nvSpPr>
          <p:cNvPr id="107" name="ZoneTexte 106">
            <a:extLst>
              <a:ext uri="{FF2B5EF4-FFF2-40B4-BE49-F238E27FC236}">
                <a16:creationId xmlns:a16="http://schemas.microsoft.com/office/drawing/2014/main" id="{3212BBCD-57B1-427D-80D3-425A91895B71}"/>
              </a:ext>
            </a:extLst>
          </p:cNvPr>
          <p:cNvSpPr txBox="1"/>
          <p:nvPr/>
        </p:nvSpPr>
        <p:spPr>
          <a:xfrm>
            <a:off x="6198713" y="275423"/>
            <a:ext cx="482859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fr-FR" b="1" dirty="0"/>
          </a:p>
        </p:txBody>
      </p:sp>
      <p:cxnSp>
        <p:nvCxnSpPr>
          <p:cNvPr id="108" name="Connecteur droit 107">
            <a:extLst>
              <a:ext uri="{FF2B5EF4-FFF2-40B4-BE49-F238E27FC236}">
                <a16:creationId xmlns:a16="http://schemas.microsoft.com/office/drawing/2014/main" id="{4C0C7619-305A-4748-BCF5-4D396E8F0695}"/>
              </a:ext>
            </a:extLst>
          </p:cNvPr>
          <p:cNvCxnSpPr>
            <a:cxnSpLocks/>
            <a:stCxn id="76" idx="3"/>
            <a:endCxn id="105" idx="1"/>
          </p:cNvCxnSpPr>
          <p:nvPr/>
        </p:nvCxnSpPr>
        <p:spPr>
          <a:xfrm>
            <a:off x="5826249" y="380907"/>
            <a:ext cx="301609" cy="28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Rectangle 118">
            <a:extLst>
              <a:ext uri="{FF2B5EF4-FFF2-40B4-BE49-F238E27FC236}">
                <a16:creationId xmlns:a16="http://schemas.microsoft.com/office/drawing/2014/main" id="{EE2F4075-E15B-4A69-85D3-1547ACEFF410}"/>
              </a:ext>
            </a:extLst>
          </p:cNvPr>
          <p:cNvSpPr/>
          <p:nvPr/>
        </p:nvSpPr>
        <p:spPr>
          <a:xfrm>
            <a:off x="143923" y="772071"/>
            <a:ext cx="614071" cy="62434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120" name="ZoneTexte 119">
            <a:extLst>
              <a:ext uri="{FF2B5EF4-FFF2-40B4-BE49-F238E27FC236}">
                <a16:creationId xmlns:a16="http://schemas.microsoft.com/office/drawing/2014/main" id="{D00C4851-1523-4FCA-9FB6-7E73A5AA80A3}"/>
              </a:ext>
            </a:extLst>
          </p:cNvPr>
          <p:cNvSpPr txBox="1"/>
          <p:nvPr/>
        </p:nvSpPr>
        <p:spPr>
          <a:xfrm>
            <a:off x="185911" y="752258"/>
            <a:ext cx="530096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13" b="1" dirty="0">
                <a:solidFill>
                  <a:schemeClr val="bg1"/>
                </a:solidFill>
              </a:rPr>
              <a:t>Etage</a:t>
            </a:r>
          </a:p>
        </p:txBody>
      </p:sp>
      <p:sp>
        <p:nvSpPr>
          <p:cNvPr id="121" name="ZoneTexte 120">
            <a:extLst>
              <a:ext uri="{FF2B5EF4-FFF2-40B4-BE49-F238E27FC236}">
                <a16:creationId xmlns:a16="http://schemas.microsoft.com/office/drawing/2014/main" id="{54615CCA-8E90-4DC5-A5F0-15AED8F2CD3E}"/>
              </a:ext>
            </a:extLst>
          </p:cNvPr>
          <p:cNvSpPr txBox="1"/>
          <p:nvPr/>
        </p:nvSpPr>
        <p:spPr>
          <a:xfrm>
            <a:off x="214778" y="978479"/>
            <a:ext cx="482859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fr-FR" b="1" dirty="0"/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0B5DEDF3-6763-42F6-9396-B97EAE0444E6}"/>
              </a:ext>
            </a:extLst>
          </p:cNvPr>
          <p:cNvSpPr/>
          <p:nvPr/>
        </p:nvSpPr>
        <p:spPr>
          <a:xfrm>
            <a:off x="1030040" y="876200"/>
            <a:ext cx="4796208" cy="415997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cxnSp>
        <p:nvCxnSpPr>
          <p:cNvPr id="123" name="Connecteur droit 122">
            <a:extLst>
              <a:ext uri="{FF2B5EF4-FFF2-40B4-BE49-F238E27FC236}">
                <a16:creationId xmlns:a16="http://schemas.microsoft.com/office/drawing/2014/main" id="{69B2BCC0-513A-4D05-8FA3-5A26E2338868}"/>
              </a:ext>
            </a:extLst>
          </p:cNvPr>
          <p:cNvCxnSpPr>
            <a:cxnSpLocks/>
            <a:stCxn id="119" idx="3"/>
            <a:endCxn id="122" idx="1"/>
          </p:cNvCxnSpPr>
          <p:nvPr/>
        </p:nvCxnSpPr>
        <p:spPr>
          <a:xfrm flipV="1">
            <a:off x="757994" y="1084199"/>
            <a:ext cx="272046" cy="4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Triangle isocèle 123">
            <a:extLst>
              <a:ext uri="{FF2B5EF4-FFF2-40B4-BE49-F238E27FC236}">
                <a16:creationId xmlns:a16="http://schemas.microsoft.com/office/drawing/2014/main" id="{895B4827-3620-49DA-8475-69C07913E92A}"/>
              </a:ext>
            </a:extLst>
          </p:cNvPr>
          <p:cNvSpPr/>
          <p:nvPr/>
        </p:nvSpPr>
        <p:spPr>
          <a:xfrm flipV="1">
            <a:off x="3269795" y="1343987"/>
            <a:ext cx="267672" cy="17845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09E1D494-999C-4DCA-8824-664AC0F5F143}"/>
              </a:ext>
            </a:extLst>
          </p:cNvPr>
          <p:cNvSpPr/>
          <p:nvPr/>
        </p:nvSpPr>
        <p:spPr>
          <a:xfrm>
            <a:off x="6127857" y="772307"/>
            <a:ext cx="614071" cy="62434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126" name="ZoneTexte 125">
            <a:extLst>
              <a:ext uri="{FF2B5EF4-FFF2-40B4-BE49-F238E27FC236}">
                <a16:creationId xmlns:a16="http://schemas.microsoft.com/office/drawing/2014/main" id="{96029085-ABE8-481F-809E-6B0672E4490A}"/>
              </a:ext>
            </a:extLst>
          </p:cNvPr>
          <p:cNvSpPr txBox="1"/>
          <p:nvPr/>
        </p:nvSpPr>
        <p:spPr>
          <a:xfrm>
            <a:off x="6169845" y="752494"/>
            <a:ext cx="530096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13" b="1" dirty="0">
                <a:solidFill>
                  <a:schemeClr val="bg1"/>
                </a:solidFill>
              </a:rPr>
              <a:t>SD</a:t>
            </a:r>
          </a:p>
        </p:txBody>
      </p:sp>
      <p:sp>
        <p:nvSpPr>
          <p:cNvPr id="127" name="ZoneTexte 126">
            <a:extLst>
              <a:ext uri="{FF2B5EF4-FFF2-40B4-BE49-F238E27FC236}">
                <a16:creationId xmlns:a16="http://schemas.microsoft.com/office/drawing/2014/main" id="{EEB81239-649B-41B2-9CBF-67C0F0F698B8}"/>
              </a:ext>
            </a:extLst>
          </p:cNvPr>
          <p:cNvSpPr txBox="1"/>
          <p:nvPr/>
        </p:nvSpPr>
        <p:spPr>
          <a:xfrm>
            <a:off x="6198712" y="978715"/>
            <a:ext cx="482859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fr-FR" b="1" dirty="0"/>
          </a:p>
        </p:txBody>
      </p:sp>
      <p:cxnSp>
        <p:nvCxnSpPr>
          <p:cNvPr id="128" name="Connecteur droit 127">
            <a:extLst>
              <a:ext uri="{FF2B5EF4-FFF2-40B4-BE49-F238E27FC236}">
                <a16:creationId xmlns:a16="http://schemas.microsoft.com/office/drawing/2014/main" id="{8069122E-9502-432C-B008-873397238F84}"/>
              </a:ext>
            </a:extLst>
          </p:cNvPr>
          <p:cNvCxnSpPr>
            <a:cxnSpLocks/>
            <a:stCxn id="122" idx="3"/>
            <a:endCxn id="125" idx="1"/>
          </p:cNvCxnSpPr>
          <p:nvPr/>
        </p:nvCxnSpPr>
        <p:spPr>
          <a:xfrm>
            <a:off x="5826248" y="1084199"/>
            <a:ext cx="301609" cy="28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Rectangle 128">
            <a:extLst>
              <a:ext uri="{FF2B5EF4-FFF2-40B4-BE49-F238E27FC236}">
                <a16:creationId xmlns:a16="http://schemas.microsoft.com/office/drawing/2014/main" id="{914E42CF-D427-4B20-AD73-7EB5EB33BFB2}"/>
              </a:ext>
            </a:extLst>
          </p:cNvPr>
          <p:cNvSpPr/>
          <p:nvPr/>
        </p:nvSpPr>
        <p:spPr>
          <a:xfrm>
            <a:off x="143922" y="1473997"/>
            <a:ext cx="614071" cy="62434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130" name="ZoneTexte 129">
            <a:extLst>
              <a:ext uri="{FF2B5EF4-FFF2-40B4-BE49-F238E27FC236}">
                <a16:creationId xmlns:a16="http://schemas.microsoft.com/office/drawing/2014/main" id="{3896425B-14BA-41B1-84F6-5E63ED326B96}"/>
              </a:ext>
            </a:extLst>
          </p:cNvPr>
          <p:cNvSpPr txBox="1"/>
          <p:nvPr/>
        </p:nvSpPr>
        <p:spPr>
          <a:xfrm>
            <a:off x="185910" y="1454184"/>
            <a:ext cx="530096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13" b="1" dirty="0">
                <a:solidFill>
                  <a:schemeClr val="bg1"/>
                </a:solidFill>
              </a:rPr>
              <a:t>Etage</a:t>
            </a:r>
          </a:p>
        </p:txBody>
      </p:sp>
      <p:sp>
        <p:nvSpPr>
          <p:cNvPr id="131" name="ZoneTexte 130">
            <a:extLst>
              <a:ext uri="{FF2B5EF4-FFF2-40B4-BE49-F238E27FC236}">
                <a16:creationId xmlns:a16="http://schemas.microsoft.com/office/drawing/2014/main" id="{B25429D8-99EC-44E2-A033-B8BBDA7654DE}"/>
              </a:ext>
            </a:extLst>
          </p:cNvPr>
          <p:cNvSpPr txBox="1"/>
          <p:nvPr/>
        </p:nvSpPr>
        <p:spPr>
          <a:xfrm>
            <a:off x="214777" y="1680405"/>
            <a:ext cx="482859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fr-FR" b="1" dirty="0"/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ABA7D15D-C656-42B3-BECE-928A3CAE16A9}"/>
              </a:ext>
            </a:extLst>
          </p:cNvPr>
          <p:cNvSpPr/>
          <p:nvPr/>
        </p:nvSpPr>
        <p:spPr>
          <a:xfrm>
            <a:off x="1030038" y="1578126"/>
            <a:ext cx="4796207" cy="415997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cxnSp>
        <p:nvCxnSpPr>
          <p:cNvPr id="133" name="Connecteur droit 132">
            <a:extLst>
              <a:ext uri="{FF2B5EF4-FFF2-40B4-BE49-F238E27FC236}">
                <a16:creationId xmlns:a16="http://schemas.microsoft.com/office/drawing/2014/main" id="{D228A26C-F878-4321-B842-C5C937D64A66}"/>
              </a:ext>
            </a:extLst>
          </p:cNvPr>
          <p:cNvCxnSpPr>
            <a:cxnSpLocks/>
            <a:stCxn id="129" idx="3"/>
            <a:endCxn id="132" idx="1"/>
          </p:cNvCxnSpPr>
          <p:nvPr/>
        </p:nvCxnSpPr>
        <p:spPr>
          <a:xfrm flipV="1">
            <a:off x="757993" y="1786125"/>
            <a:ext cx="272045" cy="4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Triangle isocèle 133">
            <a:extLst>
              <a:ext uri="{FF2B5EF4-FFF2-40B4-BE49-F238E27FC236}">
                <a16:creationId xmlns:a16="http://schemas.microsoft.com/office/drawing/2014/main" id="{63A3FA32-42C9-48B9-A5AF-E2E6DFE71A67}"/>
              </a:ext>
            </a:extLst>
          </p:cNvPr>
          <p:cNvSpPr/>
          <p:nvPr/>
        </p:nvSpPr>
        <p:spPr>
          <a:xfrm flipV="1">
            <a:off x="3269794" y="2045913"/>
            <a:ext cx="267672" cy="17845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6E2D3B08-B65C-4988-A497-915C79DCADB7}"/>
              </a:ext>
            </a:extLst>
          </p:cNvPr>
          <p:cNvSpPr/>
          <p:nvPr/>
        </p:nvSpPr>
        <p:spPr>
          <a:xfrm>
            <a:off x="6127856" y="1474233"/>
            <a:ext cx="614071" cy="62434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136" name="ZoneTexte 135">
            <a:extLst>
              <a:ext uri="{FF2B5EF4-FFF2-40B4-BE49-F238E27FC236}">
                <a16:creationId xmlns:a16="http://schemas.microsoft.com/office/drawing/2014/main" id="{C826EDD6-66E4-416F-B479-7E1597C0A86E}"/>
              </a:ext>
            </a:extLst>
          </p:cNvPr>
          <p:cNvSpPr txBox="1"/>
          <p:nvPr/>
        </p:nvSpPr>
        <p:spPr>
          <a:xfrm>
            <a:off x="6169844" y="1454420"/>
            <a:ext cx="530096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13" b="1" dirty="0">
                <a:solidFill>
                  <a:schemeClr val="bg1"/>
                </a:solidFill>
              </a:rPr>
              <a:t>SD</a:t>
            </a:r>
          </a:p>
        </p:txBody>
      </p:sp>
      <p:sp>
        <p:nvSpPr>
          <p:cNvPr id="137" name="ZoneTexte 136">
            <a:extLst>
              <a:ext uri="{FF2B5EF4-FFF2-40B4-BE49-F238E27FC236}">
                <a16:creationId xmlns:a16="http://schemas.microsoft.com/office/drawing/2014/main" id="{3F5D5114-89C8-4E85-BF8E-0F00C75153F0}"/>
              </a:ext>
            </a:extLst>
          </p:cNvPr>
          <p:cNvSpPr txBox="1"/>
          <p:nvPr/>
        </p:nvSpPr>
        <p:spPr>
          <a:xfrm>
            <a:off x="6198711" y="1680641"/>
            <a:ext cx="482859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fr-FR" b="1" dirty="0"/>
          </a:p>
        </p:txBody>
      </p:sp>
      <p:cxnSp>
        <p:nvCxnSpPr>
          <p:cNvPr id="138" name="Connecteur droit 137">
            <a:extLst>
              <a:ext uri="{FF2B5EF4-FFF2-40B4-BE49-F238E27FC236}">
                <a16:creationId xmlns:a16="http://schemas.microsoft.com/office/drawing/2014/main" id="{7726D9E6-1AF1-4AF4-A50B-9389EC69EC91}"/>
              </a:ext>
            </a:extLst>
          </p:cNvPr>
          <p:cNvCxnSpPr>
            <a:cxnSpLocks/>
            <a:stCxn id="132" idx="3"/>
            <a:endCxn id="135" idx="1"/>
          </p:cNvCxnSpPr>
          <p:nvPr/>
        </p:nvCxnSpPr>
        <p:spPr>
          <a:xfrm>
            <a:off x="5826245" y="1786125"/>
            <a:ext cx="301611" cy="28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Rectangle 138">
            <a:extLst>
              <a:ext uri="{FF2B5EF4-FFF2-40B4-BE49-F238E27FC236}">
                <a16:creationId xmlns:a16="http://schemas.microsoft.com/office/drawing/2014/main" id="{A6E81E51-1426-4486-AE07-7DA4CB1F972D}"/>
              </a:ext>
            </a:extLst>
          </p:cNvPr>
          <p:cNvSpPr/>
          <p:nvPr/>
        </p:nvSpPr>
        <p:spPr>
          <a:xfrm>
            <a:off x="143921" y="2187449"/>
            <a:ext cx="614071" cy="62434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140" name="ZoneTexte 139">
            <a:extLst>
              <a:ext uri="{FF2B5EF4-FFF2-40B4-BE49-F238E27FC236}">
                <a16:creationId xmlns:a16="http://schemas.microsoft.com/office/drawing/2014/main" id="{B200B5EC-6980-4464-8493-EC6EA45DF2A7}"/>
              </a:ext>
            </a:extLst>
          </p:cNvPr>
          <p:cNvSpPr txBox="1"/>
          <p:nvPr/>
        </p:nvSpPr>
        <p:spPr>
          <a:xfrm>
            <a:off x="185909" y="2167636"/>
            <a:ext cx="530096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13" b="1" dirty="0">
                <a:solidFill>
                  <a:schemeClr val="bg1"/>
                </a:solidFill>
              </a:rPr>
              <a:t>Etage</a:t>
            </a:r>
          </a:p>
        </p:txBody>
      </p:sp>
      <p:sp>
        <p:nvSpPr>
          <p:cNvPr id="141" name="ZoneTexte 140">
            <a:extLst>
              <a:ext uri="{FF2B5EF4-FFF2-40B4-BE49-F238E27FC236}">
                <a16:creationId xmlns:a16="http://schemas.microsoft.com/office/drawing/2014/main" id="{4AC64275-D69B-4254-980C-0BD5ADBFF9E7}"/>
              </a:ext>
            </a:extLst>
          </p:cNvPr>
          <p:cNvSpPr txBox="1"/>
          <p:nvPr/>
        </p:nvSpPr>
        <p:spPr>
          <a:xfrm>
            <a:off x="214776" y="2393857"/>
            <a:ext cx="482859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fr-FR" b="1" dirty="0"/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4500E815-C49E-4381-88C4-B9601D29D34F}"/>
              </a:ext>
            </a:extLst>
          </p:cNvPr>
          <p:cNvSpPr/>
          <p:nvPr/>
        </p:nvSpPr>
        <p:spPr>
          <a:xfrm>
            <a:off x="1030038" y="2291578"/>
            <a:ext cx="4796206" cy="415997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cxnSp>
        <p:nvCxnSpPr>
          <p:cNvPr id="143" name="Connecteur droit 142">
            <a:extLst>
              <a:ext uri="{FF2B5EF4-FFF2-40B4-BE49-F238E27FC236}">
                <a16:creationId xmlns:a16="http://schemas.microsoft.com/office/drawing/2014/main" id="{081B64D3-C61B-4E79-90F7-5BB1409F51B6}"/>
              </a:ext>
            </a:extLst>
          </p:cNvPr>
          <p:cNvCxnSpPr>
            <a:cxnSpLocks/>
            <a:stCxn id="139" idx="3"/>
            <a:endCxn id="142" idx="1"/>
          </p:cNvCxnSpPr>
          <p:nvPr/>
        </p:nvCxnSpPr>
        <p:spPr>
          <a:xfrm flipV="1">
            <a:off x="757992" y="2499577"/>
            <a:ext cx="272046" cy="4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Triangle isocèle 143">
            <a:extLst>
              <a:ext uri="{FF2B5EF4-FFF2-40B4-BE49-F238E27FC236}">
                <a16:creationId xmlns:a16="http://schemas.microsoft.com/office/drawing/2014/main" id="{DF83ED83-7C79-47AD-9AC6-27B4C37ED2BA}"/>
              </a:ext>
            </a:extLst>
          </p:cNvPr>
          <p:cNvSpPr/>
          <p:nvPr/>
        </p:nvSpPr>
        <p:spPr>
          <a:xfrm flipV="1">
            <a:off x="3269793" y="2759365"/>
            <a:ext cx="267672" cy="17845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B860B8F6-D581-4DE3-BF2B-0E86CD8BF4FB}"/>
              </a:ext>
            </a:extLst>
          </p:cNvPr>
          <p:cNvSpPr/>
          <p:nvPr/>
        </p:nvSpPr>
        <p:spPr>
          <a:xfrm>
            <a:off x="6127855" y="2187685"/>
            <a:ext cx="614071" cy="62434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146" name="ZoneTexte 145">
            <a:extLst>
              <a:ext uri="{FF2B5EF4-FFF2-40B4-BE49-F238E27FC236}">
                <a16:creationId xmlns:a16="http://schemas.microsoft.com/office/drawing/2014/main" id="{1303FE94-CEAA-4BB4-96BC-2C0F2EF235DA}"/>
              </a:ext>
            </a:extLst>
          </p:cNvPr>
          <p:cNvSpPr txBox="1"/>
          <p:nvPr/>
        </p:nvSpPr>
        <p:spPr>
          <a:xfrm>
            <a:off x="6169843" y="2167872"/>
            <a:ext cx="530096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13" b="1" dirty="0">
                <a:solidFill>
                  <a:schemeClr val="bg1"/>
                </a:solidFill>
              </a:rPr>
              <a:t>SD</a:t>
            </a:r>
          </a:p>
        </p:txBody>
      </p:sp>
      <p:sp>
        <p:nvSpPr>
          <p:cNvPr id="147" name="ZoneTexte 146">
            <a:extLst>
              <a:ext uri="{FF2B5EF4-FFF2-40B4-BE49-F238E27FC236}">
                <a16:creationId xmlns:a16="http://schemas.microsoft.com/office/drawing/2014/main" id="{E05EDC0C-B4F0-4F9E-A09D-35D40B10C5D0}"/>
              </a:ext>
            </a:extLst>
          </p:cNvPr>
          <p:cNvSpPr txBox="1"/>
          <p:nvPr/>
        </p:nvSpPr>
        <p:spPr>
          <a:xfrm>
            <a:off x="6198710" y="2394093"/>
            <a:ext cx="482859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fr-FR" b="1" dirty="0"/>
          </a:p>
        </p:txBody>
      </p:sp>
      <p:cxnSp>
        <p:nvCxnSpPr>
          <p:cNvPr id="148" name="Connecteur droit 147">
            <a:extLst>
              <a:ext uri="{FF2B5EF4-FFF2-40B4-BE49-F238E27FC236}">
                <a16:creationId xmlns:a16="http://schemas.microsoft.com/office/drawing/2014/main" id="{053D91B8-A4A2-4FAC-A1D5-C395E140B550}"/>
              </a:ext>
            </a:extLst>
          </p:cNvPr>
          <p:cNvCxnSpPr>
            <a:cxnSpLocks/>
            <a:stCxn id="142" idx="3"/>
            <a:endCxn id="145" idx="1"/>
          </p:cNvCxnSpPr>
          <p:nvPr/>
        </p:nvCxnSpPr>
        <p:spPr>
          <a:xfrm>
            <a:off x="5826244" y="2499577"/>
            <a:ext cx="301611" cy="28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Rectangle 148">
            <a:extLst>
              <a:ext uri="{FF2B5EF4-FFF2-40B4-BE49-F238E27FC236}">
                <a16:creationId xmlns:a16="http://schemas.microsoft.com/office/drawing/2014/main" id="{4481B324-8B6D-44A3-8DC0-8C2128991D72}"/>
              </a:ext>
            </a:extLst>
          </p:cNvPr>
          <p:cNvSpPr/>
          <p:nvPr/>
        </p:nvSpPr>
        <p:spPr>
          <a:xfrm>
            <a:off x="143920" y="2903647"/>
            <a:ext cx="614071" cy="62434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150" name="ZoneTexte 149">
            <a:extLst>
              <a:ext uri="{FF2B5EF4-FFF2-40B4-BE49-F238E27FC236}">
                <a16:creationId xmlns:a16="http://schemas.microsoft.com/office/drawing/2014/main" id="{D501331B-EA25-479A-BD6A-DFEC43221EFC}"/>
              </a:ext>
            </a:extLst>
          </p:cNvPr>
          <p:cNvSpPr txBox="1"/>
          <p:nvPr/>
        </p:nvSpPr>
        <p:spPr>
          <a:xfrm>
            <a:off x="185908" y="2883834"/>
            <a:ext cx="530096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13" b="1" dirty="0">
                <a:solidFill>
                  <a:schemeClr val="bg1"/>
                </a:solidFill>
              </a:rPr>
              <a:t>Etage</a:t>
            </a:r>
          </a:p>
        </p:txBody>
      </p:sp>
      <p:sp>
        <p:nvSpPr>
          <p:cNvPr id="151" name="ZoneTexte 150">
            <a:extLst>
              <a:ext uri="{FF2B5EF4-FFF2-40B4-BE49-F238E27FC236}">
                <a16:creationId xmlns:a16="http://schemas.microsoft.com/office/drawing/2014/main" id="{6B8B958D-DF9F-4D46-A9FC-5D004549A429}"/>
              </a:ext>
            </a:extLst>
          </p:cNvPr>
          <p:cNvSpPr txBox="1"/>
          <p:nvPr/>
        </p:nvSpPr>
        <p:spPr>
          <a:xfrm>
            <a:off x="214775" y="3110055"/>
            <a:ext cx="482859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fr-FR" b="1" dirty="0"/>
          </a:p>
        </p:txBody>
      </p:sp>
      <p:sp>
        <p:nvSpPr>
          <p:cNvPr id="152" name="Rectangle 151">
            <a:extLst>
              <a:ext uri="{FF2B5EF4-FFF2-40B4-BE49-F238E27FC236}">
                <a16:creationId xmlns:a16="http://schemas.microsoft.com/office/drawing/2014/main" id="{89C4BD26-14F7-45BF-B9B7-EF22AFCD4CB0}"/>
              </a:ext>
            </a:extLst>
          </p:cNvPr>
          <p:cNvSpPr/>
          <p:nvPr/>
        </p:nvSpPr>
        <p:spPr>
          <a:xfrm>
            <a:off x="1030037" y="3007776"/>
            <a:ext cx="4796206" cy="415997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cxnSp>
        <p:nvCxnSpPr>
          <p:cNvPr id="153" name="Connecteur droit 152">
            <a:extLst>
              <a:ext uri="{FF2B5EF4-FFF2-40B4-BE49-F238E27FC236}">
                <a16:creationId xmlns:a16="http://schemas.microsoft.com/office/drawing/2014/main" id="{FBABEFC6-B708-42E0-A140-1A3EE220E498}"/>
              </a:ext>
            </a:extLst>
          </p:cNvPr>
          <p:cNvCxnSpPr>
            <a:cxnSpLocks/>
            <a:stCxn id="149" idx="3"/>
            <a:endCxn id="152" idx="1"/>
          </p:cNvCxnSpPr>
          <p:nvPr/>
        </p:nvCxnSpPr>
        <p:spPr>
          <a:xfrm flipV="1">
            <a:off x="757991" y="3215775"/>
            <a:ext cx="272046" cy="4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Triangle isocèle 153">
            <a:extLst>
              <a:ext uri="{FF2B5EF4-FFF2-40B4-BE49-F238E27FC236}">
                <a16:creationId xmlns:a16="http://schemas.microsoft.com/office/drawing/2014/main" id="{935F2A1B-706F-4BD4-9449-A3C64FFD87F6}"/>
              </a:ext>
            </a:extLst>
          </p:cNvPr>
          <p:cNvSpPr/>
          <p:nvPr/>
        </p:nvSpPr>
        <p:spPr>
          <a:xfrm flipV="1">
            <a:off x="1612384" y="3479387"/>
            <a:ext cx="267672" cy="17845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155" name="Rectangle 154">
            <a:extLst>
              <a:ext uri="{FF2B5EF4-FFF2-40B4-BE49-F238E27FC236}">
                <a16:creationId xmlns:a16="http://schemas.microsoft.com/office/drawing/2014/main" id="{A29DA8B5-DBDF-4E20-AB94-94676524B6D5}"/>
              </a:ext>
            </a:extLst>
          </p:cNvPr>
          <p:cNvSpPr/>
          <p:nvPr/>
        </p:nvSpPr>
        <p:spPr>
          <a:xfrm>
            <a:off x="6127854" y="2903883"/>
            <a:ext cx="614071" cy="62434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156" name="ZoneTexte 155">
            <a:extLst>
              <a:ext uri="{FF2B5EF4-FFF2-40B4-BE49-F238E27FC236}">
                <a16:creationId xmlns:a16="http://schemas.microsoft.com/office/drawing/2014/main" id="{7F983C9D-6C0C-4EF8-A11E-EFE2580B2EC6}"/>
              </a:ext>
            </a:extLst>
          </p:cNvPr>
          <p:cNvSpPr txBox="1"/>
          <p:nvPr/>
        </p:nvSpPr>
        <p:spPr>
          <a:xfrm>
            <a:off x="6169842" y="2884070"/>
            <a:ext cx="530096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13" b="1" dirty="0">
                <a:solidFill>
                  <a:schemeClr val="bg1"/>
                </a:solidFill>
              </a:rPr>
              <a:t>SD</a:t>
            </a:r>
          </a:p>
        </p:txBody>
      </p:sp>
      <p:sp>
        <p:nvSpPr>
          <p:cNvPr id="157" name="ZoneTexte 156">
            <a:extLst>
              <a:ext uri="{FF2B5EF4-FFF2-40B4-BE49-F238E27FC236}">
                <a16:creationId xmlns:a16="http://schemas.microsoft.com/office/drawing/2014/main" id="{B8E3FA2B-0A13-41FF-B39E-5E03F0209781}"/>
              </a:ext>
            </a:extLst>
          </p:cNvPr>
          <p:cNvSpPr txBox="1"/>
          <p:nvPr/>
        </p:nvSpPr>
        <p:spPr>
          <a:xfrm>
            <a:off x="6198709" y="3110291"/>
            <a:ext cx="482859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fr-FR" b="1" dirty="0"/>
          </a:p>
        </p:txBody>
      </p:sp>
      <p:cxnSp>
        <p:nvCxnSpPr>
          <p:cNvPr id="158" name="Connecteur droit 157">
            <a:extLst>
              <a:ext uri="{FF2B5EF4-FFF2-40B4-BE49-F238E27FC236}">
                <a16:creationId xmlns:a16="http://schemas.microsoft.com/office/drawing/2014/main" id="{987E7D1D-CB78-461F-B168-5873FF5F5C01}"/>
              </a:ext>
            </a:extLst>
          </p:cNvPr>
          <p:cNvCxnSpPr>
            <a:cxnSpLocks/>
            <a:stCxn id="152" idx="3"/>
            <a:endCxn id="155" idx="1"/>
          </p:cNvCxnSpPr>
          <p:nvPr/>
        </p:nvCxnSpPr>
        <p:spPr>
          <a:xfrm>
            <a:off x="5826243" y="3215775"/>
            <a:ext cx="301611" cy="28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Rectangle 158">
            <a:extLst>
              <a:ext uri="{FF2B5EF4-FFF2-40B4-BE49-F238E27FC236}">
                <a16:creationId xmlns:a16="http://schemas.microsoft.com/office/drawing/2014/main" id="{25FA809A-3D51-4F1C-8FDD-663E0A1E6E6A}"/>
              </a:ext>
            </a:extLst>
          </p:cNvPr>
          <p:cNvSpPr/>
          <p:nvPr/>
        </p:nvSpPr>
        <p:spPr>
          <a:xfrm>
            <a:off x="156626" y="3865871"/>
            <a:ext cx="614071" cy="62434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160" name="ZoneTexte 159">
            <a:extLst>
              <a:ext uri="{FF2B5EF4-FFF2-40B4-BE49-F238E27FC236}">
                <a16:creationId xmlns:a16="http://schemas.microsoft.com/office/drawing/2014/main" id="{5DCE71C1-EF44-4ADE-B63A-9371B2492126}"/>
              </a:ext>
            </a:extLst>
          </p:cNvPr>
          <p:cNvSpPr txBox="1"/>
          <p:nvPr/>
        </p:nvSpPr>
        <p:spPr>
          <a:xfrm>
            <a:off x="198614" y="3846058"/>
            <a:ext cx="530096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13" b="1" dirty="0">
                <a:solidFill>
                  <a:schemeClr val="bg1"/>
                </a:solidFill>
              </a:rPr>
              <a:t>Etage</a:t>
            </a:r>
          </a:p>
        </p:txBody>
      </p:sp>
      <p:sp>
        <p:nvSpPr>
          <p:cNvPr id="161" name="ZoneTexte 160">
            <a:extLst>
              <a:ext uri="{FF2B5EF4-FFF2-40B4-BE49-F238E27FC236}">
                <a16:creationId xmlns:a16="http://schemas.microsoft.com/office/drawing/2014/main" id="{457386B0-BB8D-40CF-9FC4-D3CA8D995477}"/>
              </a:ext>
            </a:extLst>
          </p:cNvPr>
          <p:cNvSpPr txBox="1"/>
          <p:nvPr/>
        </p:nvSpPr>
        <p:spPr>
          <a:xfrm>
            <a:off x="227481" y="4072279"/>
            <a:ext cx="482859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fr-FR" b="1" dirty="0"/>
          </a:p>
        </p:txBody>
      </p:sp>
      <p:sp>
        <p:nvSpPr>
          <p:cNvPr id="162" name="Rectangle 161">
            <a:extLst>
              <a:ext uri="{FF2B5EF4-FFF2-40B4-BE49-F238E27FC236}">
                <a16:creationId xmlns:a16="http://schemas.microsoft.com/office/drawing/2014/main" id="{565A9C20-B7F9-4DDD-A0E6-8C2E6964DF37}"/>
              </a:ext>
            </a:extLst>
          </p:cNvPr>
          <p:cNvSpPr/>
          <p:nvPr/>
        </p:nvSpPr>
        <p:spPr>
          <a:xfrm>
            <a:off x="1045367" y="3970000"/>
            <a:ext cx="1438753" cy="415997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cxnSp>
        <p:nvCxnSpPr>
          <p:cNvPr id="163" name="Connecteur droit 162">
            <a:extLst>
              <a:ext uri="{FF2B5EF4-FFF2-40B4-BE49-F238E27FC236}">
                <a16:creationId xmlns:a16="http://schemas.microsoft.com/office/drawing/2014/main" id="{8AF72DED-1FDB-418C-9B36-468462CD4F1A}"/>
              </a:ext>
            </a:extLst>
          </p:cNvPr>
          <p:cNvCxnSpPr>
            <a:cxnSpLocks/>
            <a:stCxn id="159" idx="3"/>
            <a:endCxn id="162" idx="1"/>
          </p:cNvCxnSpPr>
          <p:nvPr/>
        </p:nvCxnSpPr>
        <p:spPr>
          <a:xfrm flipV="1">
            <a:off x="770697" y="4177999"/>
            <a:ext cx="274670" cy="4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Rectangle 164">
            <a:extLst>
              <a:ext uri="{FF2B5EF4-FFF2-40B4-BE49-F238E27FC236}">
                <a16:creationId xmlns:a16="http://schemas.microsoft.com/office/drawing/2014/main" id="{0DA11D7A-862F-461D-B6E6-4EA02EB02E51}"/>
              </a:ext>
            </a:extLst>
          </p:cNvPr>
          <p:cNvSpPr/>
          <p:nvPr/>
        </p:nvSpPr>
        <p:spPr>
          <a:xfrm>
            <a:off x="2763874" y="3865108"/>
            <a:ext cx="614071" cy="62434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166" name="ZoneTexte 165">
            <a:extLst>
              <a:ext uri="{FF2B5EF4-FFF2-40B4-BE49-F238E27FC236}">
                <a16:creationId xmlns:a16="http://schemas.microsoft.com/office/drawing/2014/main" id="{85EB98BE-36DC-4F2A-B50C-69E599C8AD72}"/>
              </a:ext>
            </a:extLst>
          </p:cNvPr>
          <p:cNvSpPr txBox="1"/>
          <p:nvPr/>
        </p:nvSpPr>
        <p:spPr>
          <a:xfrm>
            <a:off x="2805862" y="3845295"/>
            <a:ext cx="530096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13" b="1" dirty="0">
                <a:solidFill>
                  <a:schemeClr val="bg1"/>
                </a:solidFill>
              </a:rPr>
              <a:t>SD</a:t>
            </a:r>
          </a:p>
        </p:txBody>
      </p:sp>
      <p:sp>
        <p:nvSpPr>
          <p:cNvPr id="167" name="ZoneTexte 166">
            <a:extLst>
              <a:ext uri="{FF2B5EF4-FFF2-40B4-BE49-F238E27FC236}">
                <a16:creationId xmlns:a16="http://schemas.microsoft.com/office/drawing/2014/main" id="{D3BD29B7-0C2A-40F1-82EA-8ADF54E0418F}"/>
              </a:ext>
            </a:extLst>
          </p:cNvPr>
          <p:cNvSpPr txBox="1"/>
          <p:nvPr/>
        </p:nvSpPr>
        <p:spPr>
          <a:xfrm>
            <a:off x="2834729" y="4071516"/>
            <a:ext cx="482859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fr-FR" b="1" dirty="0"/>
          </a:p>
        </p:txBody>
      </p:sp>
      <p:cxnSp>
        <p:nvCxnSpPr>
          <p:cNvPr id="168" name="Connecteur droit 167">
            <a:extLst>
              <a:ext uri="{FF2B5EF4-FFF2-40B4-BE49-F238E27FC236}">
                <a16:creationId xmlns:a16="http://schemas.microsoft.com/office/drawing/2014/main" id="{FC7E870C-E3E6-4555-9BDF-AA3C186D26CA}"/>
              </a:ext>
            </a:extLst>
          </p:cNvPr>
          <p:cNvCxnSpPr>
            <a:cxnSpLocks/>
            <a:stCxn id="162" idx="3"/>
            <a:endCxn id="165" idx="1"/>
          </p:cNvCxnSpPr>
          <p:nvPr/>
        </p:nvCxnSpPr>
        <p:spPr>
          <a:xfrm flipV="1">
            <a:off x="2484120" y="4177281"/>
            <a:ext cx="279754" cy="71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Rectangle 168">
            <a:extLst>
              <a:ext uri="{FF2B5EF4-FFF2-40B4-BE49-F238E27FC236}">
                <a16:creationId xmlns:a16="http://schemas.microsoft.com/office/drawing/2014/main" id="{2AA7B3BA-4AB1-4420-B600-08DA693BC704}"/>
              </a:ext>
            </a:extLst>
          </p:cNvPr>
          <p:cNvSpPr/>
          <p:nvPr/>
        </p:nvSpPr>
        <p:spPr>
          <a:xfrm>
            <a:off x="156621" y="4601215"/>
            <a:ext cx="614071" cy="62434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170" name="ZoneTexte 169">
            <a:extLst>
              <a:ext uri="{FF2B5EF4-FFF2-40B4-BE49-F238E27FC236}">
                <a16:creationId xmlns:a16="http://schemas.microsoft.com/office/drawing/2014/main" id="{C9814B57-0D9B-47B5-8A73-68C6B11D5D6F}"/>
              </a:ext>
            </a:extLst>
          </p:cNvPr>
          <p:cNvSpPr txBox="1"/>
          <p:nvPr/>
        </p:nvSpPr>
        <p:spPr>
          <a:xfrm>
            <a:off x="198609" y="4581402"/>
            <a:ext cx="530096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13" b="1" dirty="0">
                <a:solidFill>
                  <a:schemeClr val="bg1"/>
                </a:solidFill>
              </a:rPr>
              <a:t>Etage</a:t>
            </a:r>
          </a:p>
        </p:txBody>
      </p:sp>
      <p:sp>
        <p:nvSpPr>
          <p:cNvPr id="171" name="ZoneTexte 170">
            <a:extLst>
              <a:ext uri="{FF2B5EF4-FFF2-40B4-BE49-F238E27FC236}">
                <a16:creationId xmlns:a16="http://schemas.microsoft.com/office/drawing/2014/main" id="{61890FAD-FCA6-4743-8DC7-1473C8595966}"/>
              </a:ext>
            </a:extLst>
          </p:cNvPr>
          <p:cNvSpPr txBox="1"/>
          <p:nvPr/>
        </p:nvSpPr>
        <p:spPr>
          <a:xfrm>
            <a:off x="227476" y="4807623"/>
            <a:ext cx="482859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fr-FR" b="1" dirty="0"/>
          </a:p>
        </p:txBody>
      </p:sp>
      <p:sp>
        <p:nvSpPr>
          <p:cNvPr id="172" name="Rectangle 171">
            <a:extLst>
              <a:ext uri="{FF2B5EF4-FFF2-40B4-BE49-F238E27FC236}">
                <a16:creationId xmlns:a16="http://schemas.microsoft.com/office/drawing/2014/main" id="{2CF60EB1-EE89-4262-ABE7-E20E5669954E}"/>
              </a:ext>
            </a:extLst>
          </p:cNvPr>
          <p:cNvSpPr/>
          <p:nvPr/>
        </p:nvSpPr>
        <p:spPr>
          <a:xfrm>
            <a:off x="1045363" y="4705344"/>
            <a:ext cx="1438753" cy="415997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cxnSp>
        <p:nvCxnSpPr>
          <p:cNvPr id="173" name="Connecteur droit 172">
            <a:extLst>
              <a:ext uri="{FF2B5EF4-FFF2-40B4-BE49-F238E27FC236}">
                <a16:creationId xmlns:a16="http://schemas.microsoft.com/office/drawing/2014/main" id="{60C9D4CF-55F8-4149-A71E-E436F24A0EDD}"/>
              </a:ext>
            </a:extLst>
          </p:cNvPr>
          <p:cNvCxnSpPr>
            <a:cxnSpLocks/>
            <a:stCxn id="169" idx="3"/>
            <a:endCxn id="172" idx="1"/>
          </p:cNvCxnSpPr>
          <p:nvPr/>
        </p:nvCxnSpPr>
        <p:spPr>
          <a:xfrm flipV="1">
            <a:off x="770692" y="4913343"/>
            <a:ext cx="274671" cy="4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5" name="Rectangle 174">
            <a:extLst>
              <a:ext uri="{FF2B5EF4-FFF2-40B4-BE49-F238E27FC236}">
                <a16:creationId xmlns:a16="http://schemas.microsoft.com/office/drawing/2014/main" id="{0A93F2BC-D30A-4BCD-9A17-2D174BDA1DD4}"/>
              </a:ext>
            </a:extLst>
          </p:cNvPr>
          <p:cNvSpPr/>
          <p:nvPr/>
        </p:nvSpPr>
        <p:spPr>
          <a:xfrm>
            <a:off x="2763869" y="4600452"/>
            <a:ext cx="614071" cy="62434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176" name="ZoneTexte 175">
            <a:extLst>
              <a:ext uri="{FF2B5EF4-FFF2-40B4-BE49-F238E27FC236}">
                <a16:creationId xmlns:a16="http://schemas.microsoft.com/office/drawing/2014/main" id="{DD892322-2980-491F-B0D7-2AF0CA8F9BE9}"/>
              </a:ext>
            </a:extLst>
          </p:cNvPr>
          <p:cNvSpPr txBox="1"/>
          <p:nvPr/>
        </p:nvSpPr>
        <p:spPr>
          <a:xfrm>
            <a:off x="2805857" y="4580639"/>
            <a:ext cx="530096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13" b="1" dirty="0">
                <a:solidFill>
                  <a:schemeClr val="bg1"/>
                </a:solidFill>
              </a:rPr>
              <a:t>SD</a:t>
            </a:r>
          </a:p>
        </p:txBody>
      </p:sp>
      <p:sp>
        <p:nvSpPr>
          <p:cNvPr id="177" name="ZoneTexte 176">
            <a:extLst>
              <a:ext uri="{FF2B5EF4-FFF2-40B4-BE49-F238E27FC236}">
                <a16:creationId xmlns:a16="http://schemas.microsoft.com/office/drawing/2014/main" id="{8A23DB9E-A4E9-4FE5-BA1C-B6BF6A62158D}"/>
              </a:ext>
            </a:extLst>
          </p:cNvPr>
          <p:cNvSpPr txBox="1"/>
          <p:nvPr/>
        </p:nvSpPr>
        <p:spPr>
          <a:xfrm>
            <a:off x="2834724" y="4806860"/>
            <a:ext cx="482859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fr-FR" b="1" dirty="0"/>
          </a:p>
        </p:txBody>
      </p:sp>
      <p:cxnSp>
        <p:nvCxnSpPr>
          <p:cNvPr id="178" name="Connecteur droit 177">
            <a:extLst>
              <a:ext uri="{FF2B5EF4-FFF2-40B4-BE49-F238E27FC236}">
                <a16:creationId xmlns:a16="http://schemas.microsoft.com/office/drawing/2014/main" id="{55D8F3BC-8405-49F2-A4D1-5493AC22B889}"/>
              </a:ext>
            </a:extLst>
          </p:cNvPr>
          <p:cNvCxnSpPr>
            <a:cxnSpLocks/>
            <a:stCxn id="172" idx="3"/>
            <a:endCxn id="175" idx="1"/>
          </p:cNvCxnSpPr>
          <p:nvPr/>
        </p:nvCxnSpPr>
        <p:spPr>
          <a:xfrm flipV="1">
            <a:off x="2484116" y="4912625"/>
            <a:ext cx="279753" cy="71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Rectangle 178">
            <a:extLst>
              <a:ext uri="{FF2B5EF4-FFF2-40B4-BE49-F238E27FC236}">
                <a16:creationId xmlns:a16="http://schemas.microsoft.com/office/drawing/2014/main" id="{22F0893D-2546-4954-A5F2-761CBB82E888}"/>
              </a:ext>
            </a:extLst>
          </p:cNvPr>
          <p:cNvSpPr/>
          <p:nvPr/>
        </p:nvSpPr>
        <p:spPr>
          <a:xfrm>
            <a:off x="156626" y="5347358"/>
            <a:ext cx="614071" cy="62434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180" name="ZoneTexte 179">
            <a:extLst>
              <a:ext uri="{FF2B5EF4-FFF2-40B4-BE49-F238E27FC236}">
                <a16:creationId xmlns:a16="http://schemas.microsoft.com/office/drawing/2014/main" id="{682CC076-904D-43C0-96EB-F90458FF5F38}"/>
              </a:ext>
            </a:extLst>
          </p:cNvPr>
          <p:cNvSpPr txBox="1"/>
          <p:nvPr/>
        </p:nvSpPr>
        <p:spPr>
          <a:xfrm>
            <a:off x="198614" y="5327545"/>
            <a:ext cx="530096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13" b="1" dirty="0">
                <a:solidFill>
                  <a:schemeClr val="bg1"/>
                </a:solidFill>
              </a:rPr>
              <a:t>Etage</a:t>
            </a:r>
          </a:p>
        </p:txBody>
      </p:sp>
      <p:sp>
        <p:nvSpPr>
          <p:cNvPr id="181" name="ZoneTexte 180">
            <a:extLst>
              <a:ext uri="{FF2B5EF4-FFF2-40B4-BE49-F238E27FC236}">
                <a16:creationId xmlns:a16="http://schemas.microsoft.com/office/drawing/2014/main" id="{C790B593-19B9-47DE-A1FF-AB9EFE8E141F}"/>
              </a:ext>
            </a:extLst>
          </p:cNvPr>
          <p:cNvSpPr txBox="1"/>
          <p:nvPr/>
        </p:nvSpPr>
        <p:spPr>
          <a:xfrm>
            <a:off x="227481" y="5553766"/>
            <a:ext cx="482859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fr-FR" b="1" dirty="0"/>
          </a:p>
        </p:txBody>
      </p:sp>
      <p:sp>
        <p:nvSpPr>
          <p:cNvPr id="182" name="Rectangle 181">
            <a:extLst>
              <a:ext uri="{FF2B5EF4-FFF2-40B4-BE49-F238E27FC236}">
                <a16:creationId xmlns:a16="http://schemas.microsoft.com/office/drawing/2014/main" id="{F5A36409-3F64-4B57-A4E8-3AF85A7269D8}"/>
              </a:ext>
            </a:extLst>
          </p:cNvPr>
          <p:cNvSpPr/>
          <p:nvPr/>
        </p:nvSpPr>
        <p:spPr>
          <a:xfrm>
            <a:off x="1045368" y="5451487"/>
            <a:ext cx="1438748" cy="415997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cxnSp>
        <p:nvCxnSpPr>
          <p:cNvPr id="183" name="Connecteur droit 182">
            <a:extLst>
              <a:ext uri="{FF2B5EF4-FFF2-40B4-BE49-F238E27FC236}">
                <a16:creationId xmlns:a16="http://schemas.microsoft.com/office/drawing/2014/main" id="{0D841835-5878-4027-85E8-E9C362CBA3B0}"/>
              </a:ext>
            </a:extLst>
          </p:cNvPr>
          <p:cNvCxnSpPr>
            <a:cxnSpLocks/>
            <a:stCxn id="179" idx="3"/>
            <a:endCxn id="182" idx="1"/>
          </p:cNvCxnSpPr>
          <p:nvPr/>
        </p:nvCxnSpPr>
        <p:spPr>
          <a:xfrm flipV="1">
            <a:off x="770697" y="5659486"/>
            <a:ext cx="274671" cy="4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5" name="Rectangle 184">
            <a:extLst>
              <a:ext uri="{FF2B5EF4-FFF2-40B4-BE49-F238E27FC236}">
                <a16:creationId xmlns:a16="http://schemas.microsoft.com/office/drawing/2014/main" id="{C406E612-C171-46F5-A5D7-5A0B1A570B37}"/>
              </a:ext>
            </a:extLst>
          </p:cNvPr>
          <p:cNvSpPr/>
          <p:nvPr/>
        </p:nvSpPr>
        <p:spPr>
          <a:xfrm>
            <a:off x="2763874" y="5346595"/>
            <a:ext cx="614071" cy="62434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186" name="ZoneTexte 185">
            <a:extLst>
              <a:ext uri="{FF2B5EF4-FFF2-40B4-BE49-F238E27FC236}">
                <a16:creationId xmlns:a16="http://schemas.microsoft.com/office/drawing/2014/main" id="{740B6FD0-14FA-4F3D-ABFD-C0089B7743BA}"/>
              </a:ext>
            </a:extLst>
          </p:cNvPr>
          <p:cNvSpPr txBox="1"/>
          <p:nvPr/>
        </p:nvSpPr>
        <p:spPr>
          <a:xfrm>
            <a:off x="2805862" y="5326782"/>
            <a:ext cx="530096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13" b="1" dirty="0">
                <a:solidFill>
                  <a:schemeClr val="bg1"/>
                </a:solidFill>
              </a:rPr>
              <a:t>SD</a:t>
            </a:r>
          </a:p>
        </p:txBody>
      </p:sp>
      <p:sp>
        <p:nvSpPr>
          <p:cNvPr id="187" name="ZoneTexte 186">
            <a:extLst>
              <a:ext uri="{FF2B5EF4-FFF2-40B4-BE49-F238E27FC236}">
                <a16:creationId xmlns:a16="http://schemas.microsoft.com/office/drawing/2014/main" id="{CFA65C7E-8ECD-4CB0-B16B-FF74DE17BB2D}"/>
              </a:ext>
            </a:extLst>
          </p:cNvPr>
          <p:cNvSpPr txBox="1"/>
          <p:nvPr/>
        </p:nvSpPr>
        <p:spPr>
          <a:xfrm>
            <a:off x="2834729" y="5553003"/>
            <a:ext cx="482859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fr-FR" b="1" dirty="0"/>
          </a:p>
        </p:txBody>
      </p:sp>
      <p:cxnSp>
        <p:nvCxnSpPr>
          <p:cNvPr id="188" name="Connecteur droit 187">
            <a:extLst>
              <a:ext uri="{FF2B5EF4-FFF2-40B4-BE49-F238E27FC236}">
                <a16:creationId xmlns:a16="http://schemas.microsoft.com/office/drawing/2014/main" id="{65812AE5-2522-4CAF-98E3-56AF9DA82FFB}"/>
              </a:ext>
            </a:extLst>
          </p:cNvPr>
          <p:cNvCxnSpPr>
            <a:cxnSpLocks/>
            <a:stCxn id="182" idx="3"/>
            <a:endCxn id="185" idx="1"/>
          </p:cNvCxnSpPr>
          <p:nvPr/>
        </p:nvCxnSpPr>
        <p:spPr>
          <a:xfrm flipV="1">
            <a:off x="2484116" y="5658768"/>
            <a:ext cx="279758" cy="71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3" name="Rectangle 192">
            <a:extLst>
              <a:ext uri="{FF2B5EF4-FFF2-40B4-BE49-F238E27FC236}">
                <a16:creationId xmlns:a16="http://schemas.microsoft.com/office/drawing/2014/main" id="{D460A5E1-74EC-4EA8-9853-890BA9790083}"/>
              </a:ext>
            </a:extLst>
          </p:cNvPr>
          <p:cNvSpPr/>
          <p:nvPr/>
        </p:nvSpPr>
        <p:spPr>
          <a:xfrm>
            <a:off x="3526068" y="3865871"/>
            <a:ext cx="614071" cy="62434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194" name="ZoneTexte 193">
            <a:extLst>
              <a:ext uri="{FF2B5EF4-FFF2-40B4-BE49-F238E27FC236}">
                <a16:creationId xmlns:a16="http://schemas.microsoft.com/office/drawing/2014/main" id="{A4475AAA-ACA9-4BA8-9CE8-34E21AE73EA4}"/>
              </a:ext>
            </a:extLst>
          </p:cNvPr>
          <p:cNvSpPr txBox="1"/>
          <p:nvPr/>
        </p:nvSpPr>
        <p:spPr>
          <a:xfrm>
            <a:off x="3568056" y="3846058"/>
            <a:ext cx="530096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13" b="1" dirty="0">
                <a:solidFill>
                  <a:schemeClr val="bg1"/>
                </a:solidFill>
              </a:rPr>
              <a:t>Etage</a:t>
            </a:r>
          </a:p>
        </p:txBody>
      </p:sp>
      <p:sp>
        <p:nvSpPr>
          <p:cNvPr id="195" name="ZoneTexte 194">
            <a:extLst>
              <a:ext uri="{FF2B5EF4-FFF2-40B4-BE49-F238E27FC236}">
                <a16:creationId xmlns:a16="http://schemas.microsoft.com/office/drawing/2014/main" id="{8B5B065F-1796-4EF0-A167-F17449EC7EF6}"/>
              </a:ext>
            </a:extLst>
          </p:cNvPr>
          <p:cNvSpPr txBox="1"/>
          <p:nvPr/>
        </p:nvSpPr>
        <p:spPr>
          <a:xfrm>
            <a:off x="3596923" y="4072279"/>
            <a:ext cx="482859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fr-FR" b="1" dirty="0"/>
          </a:p>
        </p:txBody>
      </p:sp>
      <p:sp>
        <p:nvSpPr>
          <p:cNvPr id="196" name="Rectangle 195">
            <a:extLst>
              <a:ext uri="{FF2B5EF4-FFF2-40B4-BE49-F238E27FC236}">
                <a16:creationId xmlns:a16="http://schemas.microsoft.com/office/drawing/2014/main" id="{D4A1D00C-8694-4F32-93D8-BAE39465FCA3}"/>
              </a:ext>
            </a:extLst>
          </p:cNvPr>
          <p:cNvSpPr/>
          <p:nvPr/>
        </p:nvSpPr>
        <p:spPr>
          <a:xfrm>
            <a:off x="4414809" y="3970000"/>
            <a:ext cx="1438753" cy="415997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cxnSp>
        <p:nvCxnSpPr>
          <p:cNvPr id="197" name="Connecteur droit 196">
            <a:extLst>
              <a:ext uri="{FF2B5EF4-FFF2-40B4-BE49-F238E27FC236}">
                <a16:creationId xmlns:a16="http://schemas.microsoft.com/office/drawing/2014/main" id="{FDF0C9A7-F746-4F2C-9E05-E3D6DAC80111}"/>
              </a:ext>
            </a:extLst>
          </p:cNvPr>
          <p:cNvCxnSpPr>
            <a:cxnSpLocks/>
            <a:stCxn id="193" idx="3"/>
            <a:endCxn id="196" idx="1"/>
          </p:cNvCxnSpPr>
          <p:nvPr/>
        </p:nvCxnSpPr>
        <p:spPr>
          <a:xfrm flipV="1">
            <a:off x="4140139" y="4177999"/>
            <a:ext cx="274670" cy="4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8" name="Rectangle 197">
            <a:extLst>
              <a:ext uri="{FF2B5EF4-FFF2-40B4-BE49-F238E27FC236}">
                <a16:creationId xmlns:a16="http://schemas.microsoft.com/office/drawing/2014/main" id="{E11CC9C0-C76F-49C8-88AA-93EBE12E49D4}"/>
              </a:ext>
            </a:extLst>
          </p:cNvPr>
          <p:cNvSpPr/>
          <p:nvPr/>
        </p:nvSpPr>
        <p:spPr>
          <a:xfrm>
            <a:off x="6133316" y="3865108"/>
            <a:ext cx="614071" cy="62434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199" name="ZoneTexte 198">
            <a:extLst>
              <a:ext uri="{FF2B5EF4-FFF2-40B4-BE49-F238E27FC236}">
                <a16:creationId xmlns:a16="http://schemas.microsoft.com/office/drawing/2014/main" id="{BEBE7290-91C7-4CDF-9E00-714F235692BD}"/>
              </a:ext>
            </a:extLst>
          </p:cNvPr>
          <p:cNvSpPr txBox="1"/>
          <p:nvPr/>
        </p:nvSpPr>
        <p:spPr>
          <a:xfrm>
            <a:off x="6175304" y="3845295"/>
            <a:ext cx="530096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13" b="1" dirty="0">
                <a:solidFill>
                  <a:schemeClr val="bg1"/>
                </a:solidFill>
              </a:rPr>
              <a:t>SD</a:t>
            </a:r>
          </a:p>
        </p:txBody>
      </p:sp>
      <p:sp>
        <p:nvSpPr>
          <p:cNvPr id="200" name="ZoneTexte 199">
            <a:extLst>
              <a:ext uri="{FF2B5EF4-FFF2-40B4-BE49-F238E27FC236}">
                <a16:creationId xmlns:a16="http://schemas.microsoft.com/office/drawing/2014/main" id="{DBFFEDD8-78DB-4086-BD4E-A421583B333D}"/>
              </a:ext>
            </a:extLst>
          </p:cNvPr>
          <p:cNvSpPr txBox="1"/>
          <p:nvPr/>
        </p:nvSpPr>
        <p:spPr>
          <a:xfrm>
            <a:off x="6204171" y="4071516"/>
            <a:ext cx="482859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fr-FR" b="1" dirty="0"/>
          </a:p>
        </p:txBody>
      </p:sp>
      <p:cxnSp>
        <p:nvCxnSpPr>
          <p:cNvPr id="201" name="Connecteur droit 200">
            <a:extLst>
              <a:ext uri="{FF2B5EF4-FFF2-40B4-BE49-F238E27FC236}">
                <a16:creationId xmlns:a16="http://schemas.microsoft.com/office/drawing/2014/main" id="{D26118D4-5333-48EA-8D97-DC36E816BE2A}"/>
              </a:ext>
            </a:extLst>
          </p:cNvPr>
          <p:cNvCxnSpPr>
            <a:cxnSpLocks/>
            <a:stCxn id="196" idx="3"/>
            <a:endCxn id="198" idx="1"/>
          </p:cNvCxnSpPr>
          <p:nvPr/>
        </p:nvCxnSpPr>
        <p:spPr>
          <a:xfrm flipV="1">
            <a:off x="5853562" y="4177281"/>
            <a:ext cx="279754" cy="71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2" name="Rectangle 201">
            <a:extLst>
              <a:ext uri="{FF2B5EF4-FFF2-40B4-BE49-F238E27FC236}">
                <a16:creationId xmlns:a16="http://schemas.microsoft.com/office/drawing/2014/main" id="{A3D9AEA9-40D9-4B6D-BD16-10C836CF72B9}"/>
              </a:ext>
            </a:extLst>
          </p:cNvPr>
          <p:cNvSpPr/>
          <p:nvPr/>
        </p:nvSpPr>
        <p:spPr>
          <a:xfrm>
            <a:off x="3526063" y="4601215"/>
            <a:ext cx="614071" cy="62434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203" name="ZoneTexte 202">
            <a:extLst>
              <a:ext uri="{FF2B5EF4-FFF2-40B4-BE49-F238E27FC236}">
                <a16:creationId xmlns:a16="http://schemas.microsoft.com/office/drawing/2014/main" id="{EED6B34B-E1AF-4A1E-81F1-DC6D0C616B1D}"/>
              </a:ext>
            </a:extLst>
          </p:cNvPr>
          <p:cNvSpPr txBox="1"/>
          <p:nvPr/>
        </p:nvSpPr>
        <p:spPr>
          <a:xfrm>
            <a:off x="3568051" y="4581402"/>
            <a:ext cx="530096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13" b="1" dirty="0">
                <a:solidFill>
                  <a:schemeClr val="bg1"/>
                </a:solidFill>
              </a:rPr>
              <a:t>Etage</a:t>
            </a:r>
          </a:p>
        </p:txBody>
      </p:sp>
      <p:sp>
        <p:nvSpPr>
          <p:cNvPr id="204" name="ZoneTexte 203">
            <a:extLst>
              <a:ext uri="{FF2B5EF4-FFF2-40B4-BE49-F238E27FC236}">
                <a16:creationId xmlns:a16="http://schemas.microsoft.com/office/drawing/2014/main" id="{69B93337-4155-4CC0-8424-DF303B8803BC}"/>
              </a:ext>
            </a:extLst>
          </p:cNvPr>
          <p:cNvSpPr txBox="1"/>
          <p:nvPr/>
        </p:nvSpPr>
        <p:spPr>
          <a:xfrm>
            <a:off x="3596918" y="4807623"/>
            <a:ext cx="482859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fr-FR" b="1" dirty="0"/>
          </a:p>
        </p:txBody>
      </p:sp>
      <p:sp>
        <p:nvSpPr>
          <p:cNvPr id="205" name="Rectangle 204">
            <a:extLst>
              <a:ext uri="{FF2B5EF4-FFF2-40B4-BE49-F238E27FC236}">
                <a16:creationId xmlns:a16="http://schemas.microsoft.com/office/drawing/2014/main" id="{5B09AF54-2F69-4AAD-8573-B65596217203}"/>
              </a:ext>
            </a:extLst>
          </p:cNvPr>
          <p:cNvSpPr/>
          <p:nvPr/>
        </p:nvSpPr>
        <p:spPr>
          <a:xfrm>
            <a:off x="4414805" y="4705344"/>
            <a:ext cx="1438753" cy="415997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cxnSp>
        <p:nvCxnSpPr>
          <p:cNvPr id="206" name="Connecteur droit 205">
            <a:extLst>
              <a:ext uri="{FF2B5EF4-FFF2-40B4-BE49-F238E27FC236}">
                <a16:creationId xmlns:a16="http://schemas.microsoft.com/office/drawing/2014/main" id="{9CC59072-E09E-4AD4-BAAB-E6A7D7DF7755}"/>
              </a:ext>
            </a:extLst>
          </p:cNvPr>
          <p:cNvCxnSpPr>
            <a:cxnSpLocks/>
            <a:stCxn id="202" idx="3"/>
            <a:endCxn id="205" idx="1"/>
          </p:cNvCxnSpPr>
          <p:nvPr/>
        </p:nvCxnSpPr>
        <p:spPr>
          <a:xfrm flipV="1">
            <a:off x="4140134" y="4913343"/>
            <a:ext cx="274671" cy="4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7" name="Rectangle 206">
            <a:extLst>
              <a:ext uri="{FF2B5EF4-FFF2-40B4-BE49-F238E27FC236}">
                <a16:creationId xmlns:a16="http://schemas.microsoft.com/office/drawing/2014/main" id="{09580BEC-1B80-470A-B236-BCBC17384304}"/>
              </a:ext>
            </a:extLst>
          </p:cNvPr>
          <p:cNvSpPr/>
          <p:nvPr/>
        </p:nvSpPr>
        <p:spPr>
          <a:xfrm>
            <a:off x="6133311" y="4600452"/>
            <a:ext cx="614071" cy="62434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208" name="ZoneTexte 207">
            <a:extLst>
              <a:ext uri="{FF2B5EF4-FFF2-40B4-BE49-F238E27FC236}">
                <a16:creationId xmlns:a16="http://schemas.microsoft.com/office/drawing/2014/main" id="{95CC4989-A61C-4837-AABA-8D39698C0C92}"/>
              </a:ext>
            </a:extLst>
          </p:cNvPr>
          <p:cNvSpPr txBox="1"/>
          <p:nvPr/>
        </p:nvSpPr>
        <p:spPr>
          <a:xfrm>
            <a:off x="6175299" y="4580639"/>
            <a:ext cx="530096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13" b="1" dirty="0">
                <a:solidFill>
                  <a:schemeClr val="bg1"/>
                </a:solidFill>
              </a:rPr>
              <a:t>SD</a:t>
            </a:r>
          </a:p>
        </p:txBody>
      </p:sp>
      <p:sp>
        <p:nvSpPr>
          <p:cNvPr id="209" name="ZoneTexte 208">
            <a:extLst>
              <a:ext uri="{FF2B5EF4-FFF2-40B4-BE49-F238E27FC236}">
                <a16:creationId xmlns:a16="http://schemas.microsoft.com/office/drawing/2014/main" id="{8DACC76A-F46E-4EDD-AD51-377AA75E81E9}"/>
              </a:ext>
            </a:extLst>
          </p:cNvPr>
          <p:cNvSpPr txBox="1"/>
          <p:nvPr/>
        </p:nvSpPr>
        <p:spPr>
          <a:xfrm>
            <a:off x="6204166" y="4806860"/>
            <a:ext cx="482859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fr-FR" b="1" dirty="0"/>
          </a:p>
        </p:txBody>
      </p:sp>
      <p:cxnSp>
        <p:nvCxnSpPr>
          <p:cNvPr id="210" name="Connecteur droit 209">
            <a:extLst>
              <a:ext uri="{FF2B5EF4-FFF2-40B4-BE49-F238E27FC236}">
                <a16:creationId xmlns:a16="http://schemas.microsoft.com/office/drawing/2014/main" id="{8E21E5A8-C4D5-48FF-A9C6-FBD29B6A9E6F}"/>
              </a:ext>
            </a:extLst>
          </p:cNvPr>
          <p:cNvCxnSpPr>
            <a:cxnSpLocks/>
            <a:stCxn id="205" idx="3"/>
            <a:endCxn id="207" idx="1"/>
          </p:cNvCxnSpPr>
          <p:nvPr/>
        </p:nvCxnSpPr>
        <p:spPr>
          <a:xfrm flipV="1">
            <a:off x="5853558" y="4912625"/>
            <a:ext cx="279753" cy="71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1" name="Rectangle 210">
            <a:extLst>
              <a:ext uri="{FF2B5EF4-FFF2-40B4-BE49-F238E27FC236}">
                <a16:creationId xmlns:a16="http://schemas.microsoft.com/office/drawing/2014/main" id="{4B1506B3-F99F-4845-9284-60F0D50C83F7}"/>
              </a:ext>
            </a:extLst>
          </p:cNvPr>
          <p:cNvSpPr/>
          <p:nvPr/>
        </p:nvSpPr>
        <p:spPr>
          <a:xfrm>
            <a:off x="3526068" y="5347358"/>
            <a:ext cx="614071" cy="62434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212" name="ZoneTexte 211">
            <a:extLst>
              <a:ext uri="{FF2B5EF4-FFF2-40B4-BE49-F238E27FC236}">
                <a16:creationId xmlns:a16="http://schemas.microsoft.com/office/drawing/2014/main" id="{166151C6-5BA1-4216-92BF-48B8656522C3}"/>
              </a:ext>
            </a:extLst>
          </p:cNvPr>
          <p:cNvSpPr txBox="1"/>
          <p:nvPr/>
        </p:nvSpPr>
        <p:spPr>
          <a:xfrm>
            <a:off x="3568056" y="5327545"/>
            <a:ext cx="530096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13" b="1" dirty="0">
                <a:solidFill>
                  <a:schemeClr val="bg1"/>
                </a:solidFill>
              </a:rPr>
              <a:t>Etage</a:t>
            </a:r>
          </a:p>
        </p:txBody>
      </p:sp>
      <p:sp>
        <p:nvSpPr>
          <p:cNvPr id="213" name="ZoneTexte 212">
            <a:extLst>
              <a:ext uri="{FF2B5EF4-FFF2-40B4-BE49-F238E27FC236}">
                <a16:creationId xmlns:a16="http://schemas.microsoft.com/office/drawing/2014/main" id="{40FB94A1-69B6-4AEF-A522-E3E2DD43E8CD}"/>
              </a:ext>
            </a:extLst>
          </p:cNvPr>
          <p:cNvSpPr txBox="1"/>
          <p:nvPr/>
        </p:nvSpPr>
        <p:spPr>
          <a:xfrm>
            <a:off x="3596923" y="5553766"/>
            <a:ext cx="482859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fr-FR" b="1" dirty="0"/>
          </a:p>
        </p:txBody>
      </p:sp>
      <p:sp>
        <p:nvSpPr>
          <p:cNvPr id="214" name="Rectangle 213">
            <a:extLst>
              <a:ext uri="{FF2B5EF4-FFF2-40B4-BE49-F238E27FC236}">
                <a16:creationId xmlns:a16="http://schemas.microsoft.com/office/drawing/2014/main" id="{25E8CA7C-4C4D-478D-AC6F-8AF2ECB71B97}"/>
              </a:ext>
            </a:extLst>
          </p:cNvPr>
          <p:cNvSpPr/>
          <p:nvPr/>
        </p:nvSpPr>
        <p:spPr>
          <a:xfrm>
            <a:off x="4414810" y="5451487"/>
            <a:ext cx="1438748" cy="415997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cxnSp>
        <p:nvCxnSpPr>
          <p:cNvPr id="215" name="Connecteur droit 214">
            <a:extLst>
              <a:ext uri="{FF2B5EF4-FFF2-40B4-BE49-F238E27FC236}">
                <a16:creationId xmlns:a16="http://schemas.microsoft.com/office/drawing/2014/main" id="{6162A1AD-FF40-4002-8FA5-F3876F1D0208}"/>
              </a:ext>
            </a:extLst>
          </p:cNvPr>
          <p:cNvCxnSpPr>
            <a:cxnSpLocks/>
            <a:stCxn id="211" idx="3"/>
            <a:endCxn id="214" idx="1"/>
          </p:cNvCxnSpPr>
          <p:nvPr/>
        </p:nvCxnSpPr>
        <p:spPr>
          <a:xfrm flipV="1">
            <a:off x="4140139" y="5659486"/>
            <a:ext cx="274671" cy="4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6" name="Rectangle 215">
            <a:extLst>
              <a:ext uri="{FF2B5EF4-FFF2-40B4-BE49-F238E27FC236}">
                <a16:creationId xmlns:a16="http://schemas.microsoft.com/office/drawing/2014/main" id="{6079AE7B-6E6E-4C13-B973-3F71F5CB46BF}"/>
              </a:ext>
            </a:extLst>
          </p:cNvPr>
          <p:cNvSpPr/>
          <p:nvPr/>
        </p:nvSpPr>
        <p:spPr>
          <a:xfrm>
            <a:off x="6133316" y="5346595"/>
            <a:ext cx="614071" cy="62434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217" name="ZoneTexte 216">
            <a:extLst>
              <a:ext uri="{FF2B5EF4-FFF2-40B4-BE49-F238E27FC236}">
                <a16:creationId xmlns:a16="http://schemas.microsoft.com/office/drawing/2014/main" id="{5A2E6FA0-6159-4E9E-953C-4C86137E1F45}"/>
              </a:ext>
            </a:extLst>
          </p:cNvPr>
          <p:cNvSpPr txBox="1"/>
          <p:nvPr/>
        </p:nvSpPr>
        <p:spPr>
          <a:xfrm>
            <a:off x="6175304" y="5326782"/>
            <a:ext cx="530096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13" b="1" dirty="0">
                <a:solidFill>
                  <a:schemeClr val="bg1"/>
                </a:solidFill>
              </a:rPr>
              <a:t>SD</a:t>
            </a:r>
          </a:p>
        </p:txBody>
      </p:sp>
      <p:sp>
        <p:nvSpPr>
          <p:cNvPr id="218" name="ZoneTexte 217">
            <a:extLst>
              <a:ext uri="{FF2B5EF4-FFF2-40B4-BE49-F238E27FC236}">
                <a16:creationId xmlns:a16="http://schemas.microsoft.com/office/drawing/2014/main" id="{B2967327-BAB5-4CAF-B87B-FC31FC7C0150}"/>
              </a:ext>
            </a:extLst>
          </p:cNvPr>
          <p:cNvSpPr txBox="1"/>
          <p:nvPr/>
        </p:nvSpPr>
        <p:spPr>
          <a:xfrm>
            <a:off x="6204171" y="5553003"/>
            <a:ext cx="482859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fr-FR" b="1" dirty="0"/>
          </a:p>
        </p:txBody>
      </p:sp>
      <p:cxnSp>
        <p:nvCxnSpPr>
          <p:cNvPr id="219" name="Connecteur droit 218">
            <a:extLst>
              <a:ext uri="{FF2B5EF4-FFF2-40B4-BE49-F238E27FC236}">
                <a16:creationId xmlns:a16="http://schemas.microsoft.com/office/drawing/2014/main" id="{C1C06267-895F-44F6-98F9-DDDA7E0504DD}"/>
              </a:ext>
            </a:extLst>
          </p:cNvPr>
          <p:cNvCxnSpPr>
            <a:cxnSpLocks/>
            <a:stCxn id="214" idx="3"/>
            <a:endCxn id="216" idx="1"/>
          </p:cNvCxnSpPr>
          <p:nvPr/>
        </p:nvCxnSpPr>
        <p:spPr>
          <a:xfrm flipV="1">
            <a:off x="5853558" y="5658768"/>
            <a:ext cx="279758" cy="71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2" name="Triangle isocèle 221">
            <a:extLst>
              <a:ext uri="{FF2B5EF4-FFF2-40B4-BE49-F238E27FC236}">
                <a16:creationId xmlns:a16="http://schemas.microsoft.com/office/drawing/2014/main" id="{A56196D4-97A8-47AE-88EA-1B68AAA10F03}"/>
              </a:ext>
            </a:extLst>
          </p:cNvPr>
          <p:cNvSpPr/>
          <p:nvPr/>
        </p:nvSpPr>
        <p:spPr>
          <a:xfrm flipV="1">
            <a:off x="1620921" y="3713390"/>
            <a:ext cx="267672" cy="17845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223" name="Triangle isocèle 222">
            <a:extLst>
              <a:ext uri="{FF2B5EF4-FFF2-40B4-BE49-F238E27FC236}">
                <a16:creationId xmlns:a16="http://schemas.microsoft.com/office/drawing/2014/main" id="{77FC4D69-4C71-486B-813F-45478CE92CD6}"/>
              </a:ext>
            </a:extLst>
          </p:cNvPr>
          <p:cNvSpPr/>
          <p:nvPr/>
        </p:nvSpPr>
        <p:spPr>
          <a:xfrm flipV="1">
            <a:off x="4959427" y="3479387"/>
            <a:ext cx="267672" cy="17845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224" name="Triangle isocèle 223">
            <a:extLst>
              <a:ext uri="{FF2B5EF4-FFF2-40B4-BE49-F238E27FC236}">
                <a16:creationId xmlns:a16="http://schemas.microsoft.com/office/drawing/2014/main" id="{7C0E7EEB-05A1-423E-99E3-32E484CC7F86}"/>
              </a:ext>
            </a:extLst>
          </p:cNvPr>
          <p:cNvSpPr/>
          <p:nvPr/>
        </p:nvSpPr>
        <p:spPr>
          <a:xfrm flipV="1">
            <a:off x="4977946" y="3700238"/>
            <a:ext cx="267672" cy="17845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225" name="Triangle isocèle 224">
            <a:extLst>
              <a:ext uri="{FF2B5EF4-FFF2-40B4-BE49-F238E27FC236}">
                <a16:creationId xmlns:a16="http://schemas.microsoft.com/office/drawing/2014/main" id="{96AB09BB-2B80-46BA-8AF2-31B476E2C938}"/>
              </a:ext>
            </a:extLst>
          </p:cNvPr>
          <p:cNvSpPr/>
          <p:nvPr/>
        </p:nvSpPr>
        <p:spPr>
          <a:xfrm flipV="1">
            <a:off x="1627799" y="4461852"/>
            <a:ext cx="267672" cy="17845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226" name="Triangle isocèle 225">
            <a:extLst>
              <a:ext uri="{FF2B5EF4-FFF2-40B4-BE49-F238E27FC236}">
                <a16:creationId xmlns:a16="http://schemas.microsoft.com/office/drawing/2014/main" id="{31F23732-607D-41DC-BAD5-2E5F159BC4BF}"/>
              </a:ext>
            </a:extLst>
          </p:cNvPr>
          <p:cNvSpPr/>
          <p:nvPr/>
        </p:nvSpPr>
        <p:spPr>
          <a:xfrm flipV="1">
            <a:off x="1608681" y="5201598"/>
            <a:ext cx="267672" cy="17845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227" name="Triangle isocèle 226">
            <a:extLst>
              <a:ext uri="{FF2B5EF4-FFF2-40B4-BE49-F238E27FC236}">
                <a16:creationId xmlns:a16="http://schemas.microsoft.com/office/drawing/2014/main" id="{CB059A8B-FC24-475C-8FD7-C980BCD7C802}"/>
              </a:ext>
            </a:extLst>
          </p:cNvPr>
          <p:cNvSpPr/>
          <p:nvPr/>
        </p:nvSpPr>
        <p:spPr>
          <a:xfrm flipV="1">
            <a:off x="5023880" y="4454013"/>
            <a:ext cx="267672" cy="17845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228" name="Triangle isocèle 227">
            <a:extLst>
              <a:ext uri="{FF2B5EF4-FFF2-40B4-BE49-F238E27FC236}">
                <a16:creationId xmlns:a16="http://schemas.microsoft.com/office/drawing/2014/main" id="{C358D4FE-49AB-41D3-B6EC-0BA3AB73B562}"/>
              </a:ext>
            </a:extLst>
          </p:cNvPr>
          <p:cNvSpPr/>
          <p:nvPr/>
        </p:nvSpPr>
        <p:spPr>
          <a:xfrm flipV="1">
            <a:off x="5006040" y="5211963"/>
            <a:ext cx="267672" cy="17845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229" name="Rectangle 228">
            <a:extLst>
              <a:ext uri="{FF2B5EF4-FFF2-40B4-BE49-F238E27FC236}">
                <a16:creationId xmlns:a16="http://schemas.microsoft.com/office/drawing/2014/main" id="{32DE67D3-78A6-4785-A0BA-1C2D69BEB6CD}"/>
              </a:ext>
            </a:extLst>
          </p:cNvPr>
          <p:cNvSpPr/>
          <p:nvPr/>
        </p:nvSpPr>
        <p:spPr>
          <a:xfrm>
            <a:off x="141295" y="6073219"/>
            <a:ext cx="614071" cy="62434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230" name="ZoneTexte 229">
            <a:extLst>
              <a:ext uri="{FF2B5EF4-FFF2-40B4-BE49-F238E27FC236}">
                <a16:creationId xmlns:a16="http://schemas.microsoft.com/office/drawing/2014/main" id="{49941F29-CD14-4C76-81B3-635AFF7C4BC0}"/>
              </a:ext>
            </a:extLst>
          </p:cNvPr>
          <p:cNvSpPr txBox="1"/>
          <p:nvPr/>
        </p:nvSpPr>
        <p:spPr>
          <a:xfrm>
            <a:off x="183283" y="6053406"/>
            <a:ext cx="530096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13" b="1" dirty="0">
                <a:solidFill>
                  <a:schemeClr val="bg1"/>
                </a:solidFill>
              </a:rPr>
              <a:t>Etage</a:t>
            </a:r>
          </a:p>
        </p:txBody>
      </p:sp>
      <p:sp>
        <p:nvSpPr>
          <p:cNvPr id="231" name="ZoneTexte 230">
            <a:extLst>
              <a:ext uri="{FF2B5EF4-FFF2-40B4-BE49-F238E27FC236}">
                <a16:creationId xmlns:a16="http://schemas.microsoft.com/office/drawing/2014/main" id="{4319058B-DAB3-471E-804C-A5A341E00DFA}"/>
              </a:ext>
            </a:extLst>
          </p:cNvPr>
          <p:cNvSpPr txBox="1"/>
          <p:nvPr/>
        </p:nvSpPr>
        <p:spPr>
          <a:xfrm>
            <a:off x="212150" y="6279627"/>
            <a:ext cx="482859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fr-FR" b="1" dirty="0"/>
          </a:p>
        </p:txBody>
      </p:sp>
      <p:sp>
        <p:nvSpPr>
          <p:cNvPr id="232" name="Rectangle 231">
            <a:extLst>
              <a:ext uri="{FF2B5EF4-FFF2-40B4-BE49-F238E27FC236}">
                <a16:creationId xmlns:a16="http://schemas.microsoft.com/office/drawing/2014/main" id="{27652F83-936C-49B7-A862-F9D72E7E0F65}"/>
              </a:ext>
            </a:extLst>
          </p:cNvPr>
          <p:cNvSpPr/>
          <p:nvPr/>
        </p:nvSpPr>
        <p:spPr>
          <a:xfrm>
            <a:off x="1030037" y="6177348"/>
            <a:ext cx="1438753" cy="415997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cxnSp>
        <p:nvCxnSpPr>
          <p:cNvPr id="233" name="Connecteur droit 232">
            <a:extLst>
              <a:ext uri="{FF2B5EF4-FFF2-40B4-BE49-F238E27FC236}">
                <a16:creationId xmlns:a16="http://schemas.microsoft.com/office/drawing/2014/main" id="{60E4F834-C524-4CB0-B5AF-CBF2C867A821}"/>
              </a:ext>
            </a:extLst>
          </p:cNvPr>
          <p:cNvCxnSpPr>
            <a:cxnSpLocks/>
            <a:stCxn id="229" idx="3"/>
            <a:endCxn id="232" idx="1"/>
          </p:cNvCxnSpPr>
          <p:nvPr/>
        </p:nvCxnSpPr>
        <p:spPr>
          <a:xfrm flipV="1">
            <a:off x="755366" y="6385347"/>
            <a:ext cx="274671" cy="4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4" name="Rectangle 233">
            <a:extLst>
              <a:ext uri="{FF2B5EF4-FFF2-40B4-BE49-F238E27FC236}">
                <a16:creationId xmlns:a16="http://schemas.microsoft.com/office/drawing/2014/main" id="{55CFFA32-BF25-4429-84C4-A10F72E1C7DA}"/>
              </a:ext>
            </a:extLst>
          </p:cNvPr>
          <p:cNvSpPr/>
          <p:nvPr/>
        </p:nvSpPr>
        <p:spPr>
          <a:xfrm>
            <a:off x="2748543" y="6072456"/>
            <a:ext cx="614071" cy="62434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235" name="ZoneTexte 234">
            <a:extLst>
              <a:ext uri="{FF2B5EF4-FFF2-40B4-BE49-F238E27FC236}">
                <a16:creationId xmlns:a16="http://schemas.microsoft.com/office/drawing/2014/main" id="{F56DAAA0-4BCC-4AEE-A5A1-D17D7426F606}"/>
              </a:ext>
            </a:extLst>
          </p:cNvPr>
          <p:cNvSpPr txBox="1"/>
          <p:nvPr/>
        </p:nvSpPr>
        <p:spPr>
          <a:xfrm>
            <a:off x="2790531" y="6052643"/>
            <a:ext cx="530096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13" b="1" dirty="0">
                <a:solidFill>
                  <a:schemeClr val="bg1"/>
                </a:solidFill>
              </a:rPr>
              <a:t>SD</a:t>
            </a:r>
          </a:p>
        </p:txBody>
      </p:sp>
      <p:sp>
        <p:nvSpPr>
          <p:cNvPr id="236" name="ZoneTexte 235">
            <a:extLst>
              <a:ext uri="{FF2B5EF4-FFF2-40B4-BE49-F238E27FC236}">
                <a16:creationId xmlns:a16="http://schemas.microsoft.com/office/drawing/2014/main" id="{0046D010-8C2E-4A5A-8238-3E62160AF48D}"/>
              </a:ext>
            </a:extLst>
          </p:cNvPr>
          <p:cNvSpPr txBox="1"/>
          <p:nvPr/>
        </p:nvSpPr>
        <p:spPr>
          <a:xfrm>
            <a:off x="2819398" y="6278864"/>
            <a:ext cx="482859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fr-FR" b="1" dirty="0"/>
          </a:p>
        </p:txBody>
      </p:sp>
      <p:cxnSp>
        <p:nvCxnSpPr>
          <p:cNvPr id="237" name="Connecteur droit 236">
            <a:extLst>
              <a:ext uri="{FF2B5EF4-FFF2-40B4-BE49-F238E27FC236}">
                <a16:creationId xmlns:a16="http://schemas.microsoft.com/office/drawing/2014/main" id="{1AC48824-C580-4CDF-8541-094B0E0A9D75}"/>
              </a:ext>
            </a:extLst>
          </p:cNvPr>
          <p:cNvCxnSpPr>
            <a:cxnSpLocks/>
            <a:stCxn id="232" idx="3"/>
            <a:endCxn id="234" idx="1"/>
          </p:cNvCxnSpPr>
          <p:nvPr/>
        </p:nvCxnSpPr>
        <p:spPr>
          <a:xfrm flipV="1">
            <a:off x="2468790" y="6384629"/>
            <a:ext cx="279753" cy="71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8" name="Rectangle 237">
            <a:extLst>
              <a:ext uri="{FF2B5EF4-FFF2-40B4-BE49-F238E27FC236}">
                <a16:creationId xmlns:a16="http://schemas.microsoft.com/office/drawing/2014/main" id="{22845D03-DA63-41D7-A19C-879AC1467520}"/>
              </a:ext>
            </a:extLst>
          </p:cNvPr>
          <p:cNvSpPr/>
          <p:nvPr/>
        </p:nvSpPr>
        <p:spPr>
          <a:xfrm>
            <a:off x="141300" y="6819362"/>
            <a:ext cx="614071" cy="62434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239" name="ZoneTexte 238">
            <a:extLst>
              <a:ext uri="{FF2B5EF4-FFF2-40B4-BE49-F238E27FC236}">
                <a16:creationId xmlns:a16="http://schemas.microsoft.com/office/drawing/2014/main" id="{AF775EE2-DEDF-4243-8DEC-01F3F8FE396A}"/>
              </a:ext>
            </a:extLst>
          </p:cNvPr>
          <p:cNvSpPr txBox="1"/>
          <p:nvPr/>
        </p:nvSpPr>
        <p:spPr>
          <a:xfrm>
            <a:off x="183288" y="6799549"/>
            <a:ext cx="530096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13" b="1" dirty="0">
                <a:solidFill>
                  <a:schemeClr val="bg1"/>
                </a:solidFill>
              </a:rPr>
              <a:t>Etage</a:t>
            </a:r>
          </a:p>
        </p:txBody>
      </p:sp>
      <p:sp>
        <p:nvSpPr>
          <p:cNvPr id="240" name="ZoneTexte 239">
            <a:extLst>
              <a:ext uri="{FF2B5EF4-FFF2-40B4-BE49-F238E27FC236}">
                <a16:creationId xmlns:a16="http://schemas.microsoft.com/office/drawing/2014/main" id="{7CDAE1F2-7547-4CD1-A5D1-28465838EE09}"/>
              </a:ext>
            </a:extLst>
          </p:cNvPr>
          <p:cNvSpPr txBox="1"/>
          <p:nvPr/>
        </p:nvSpPr>
        <p:spPr>
          <a:xfrm>
            <a:off x="212155" y="7025770"/>
            <a:ext cx="482859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fr-FR" b="1" dirty="0"/>
          </a:p>
        </p:txBody>
      </p:sp>
      <p:sp>
        <p:nvSpPr>
          <p:cNvPr id="241" name="Rectangle 240">
            <a:extLst>
              <a:ext uri="{FF2B5EF4-FFF2-40B4-BE49-F238E27FC236}">
                <a16:creationId xmlns:a16="http://schemas.microsoft.com/office/drawing/2014/main" id="{921860B4-363F-4AF0-B8B7-FF34D24A4B49}"/>
              </a:ext>
            </a:extLst>
          </p:cNvPr>
          <p:cNvSpPr/>
          <p:nvPr/>
        </p:nvSpPr>
        <p:spPr>
          <a:xfrm>
            <a:off x="1030042" y="6923491"/>
            <a:ext cx="1438748" cy="415997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cxnSp>
        <p:nvCxnSpPr>
          <p:cNvPr id="242" name="Connecteur droit 241">
            <a:extLst>
              <a:ext uri="{FF2B5EF4-FFF2-40B4-BE49-F238E27FC236}">
                <a16:creationId xmlns:a16="http://schemas.microsoft.com/office/drawing/2014/main" id="{BD0FF4E9-E180-4AA7-ABD9-7C7967BA7E5C}"/>
              </a:ext>
            </a:extLst>
          </p:cNvPr>
          <p:cNvCxnSpPr>
            <a:cxnSpLocks/>
            <a:stCxn id="238" idx="3"/>
            <a:endCxn id="241" idx="1"/>
          </p:cNvCxnSpPr>
          <p:nvPr/>
        </p:nvCxnSpPr>
        <p:spPr>
          <a:xfrm flipV="1">
            <a:off x="755371" y="7131490"/>
            <a:ext cx="274671" cy="4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3" name="Rectangle 242">
            <a:extLst>
              <a:ext uri="{FF2B5EF4-FFF2-40B4-BE49-F238E27FC236}">
                <a16:creationId xmlns:a16="http://schemas.microsoft.com/office/drawing/2014/main" id="{5D584851-C76A-46F4-90B3-3A3A7761EEDF}"/>
              </a:ext>
            </a:extLst>
          </p:cNvPr>
          <p:cNvSpPr/>
          <p:nvPr/>
        </p:nvSpPr>
        <p:spPr>
          <a:xfrm>
            <a:off x="2748548" y="6818599"/>
            <a:ext cx="614071" cy="62434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244" name="ZoneTexte 243">
            <a:extLst>
              <a:ext uri="{FF2B5EF4-FFF2-40B4-BE49-F238E27FC236}">
                <a16:creationId xmlns:a16="http://schemas.microsoft.com/office/drawing/2014/main" id="{4B85F3CC-34FC-4795-B2C1-9B8D3A2B9CF3}"/>
              </a:ext>
            </a:extLst>
          </p:cNvPr>
          <p:cNvSpPr txBox="1"/>
          <p:nvPr/>
        </p:nvSpPr>
        <p:spPr>
          <a:xfrm>
            <a:off x="2790536" y="6798786"/>
            <a:ext cx="530096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13" b="1" dirty="0">
                <a:solidFill>
                  <a:schemeClr val="bg1"/>
                </a:solidFill>
              </a:rPr>
              <a:t>SD</a:t>
            </a:r>
          </a:p>
        </p:txBody>
      </p:sp>
      <p:sp>
        <p:nvSpPr>
          <p:cNvPr id="245" name="ZoneTexte 244">
            <a:extLst>
              <a:ext uri="{FF2B5EF4-FFF2-40B4-BE49-F238E27FC236}">
                <a16:creationId xmlns:a16="http://schemas.microsoft.com/office/drawing/2014/main" id="{DCB4F8DE-1CE6-4DFB-B2B0-B38E5E75E0EF}"/>
              </a:ext>
            </a:extLst>
          </p:cNvPr>
          <p:cNvSpPr txBox="1"/>
          <p:nvPr/>
        </p:nvSpPr>
        <p:spPr>
          <a:xfrm>
            <a:off x="2819403" y="7025007"/>
            <a:ext cx="482859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fr-FR" b="1" dirty="0"/>
          </a:p>
        </p:txBody>
      </p:sp>
      <p:cxnSp>
        <p:nvCxnSpPr>
          <p:cNvPr id="246" name="Connecteur droit 245">
            <a:extLst>
              <a:ext uri="{FF2B5EF4-FFF2-40B4-BE49-F238E27FC236}">
                <a16:creationId xmlns:a16="http://schemas.microsoft.com/office/drawing/2014/main" id="{CAC3BE7B-5124-4C75-95CF-3BF6E2539E67}"/>
              </a:ext>
            </a:extLst>
          </p:cNvPr>
          <p:cNvCxnSpPr>
            <a:cxnSpLocks/>
            <a:stCxn id="241" idx="3"/>
            <a:endCxn id="243" idx="1"/>
          </p:cNvCxnSpPr>
          <p:nvPr/>
        </p:nvCxnSpPr>
        <p:spPr>
          <a:xfrm flipV="1">
            <a:off x="2468790" y="7130772"/>
            <a:ext cx="279758" cy="71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7" name="Rectangle 246">
            <a:extLst>
              <a:ext uri="{FF2B5EF4-FFF2-40B4-BE49-F238E27FC236}">
                <a16:creationId xmlns:a16="http://schemas.microsoft.com/office/drawing/2014/main" id="{A38B8E6D-FDB4-4D90-875B-B8BBAFB8B51F}"/>
              </a:ext>
            </a:extLst>
          </p:cNvPr>
          <p:cNvSpPr/>
          <p:nvPr/>
        </p:nvSpPr>
        <p:spPr>
          <a:xfrm>
            <a:off x="3510737" y="6073219"/>
            <a:ext cx="614071" cy="62434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248" name="ZoneTexte 247">
            <a:extLst>
              <a:ext uri="{FF2B5EF4-FFF2-40B4-BE49-F238E27FC236}">
                <a16:creationId xmlns:a16="http://schemas.microsoft.com/office/drawing/2014/main" id="{997AE0B5-D1FF-4031-8489-734BEF54D1D1}"/>
              </a:ext>
            </a:extLst>
          </p:cNvPr>
          <p:cNvSpPr txBox="1"/>
          <p:nvPr/>
        </p:nvSpPr>
        <p:spPr>
          <a:xfrm>
            <a:off x="3552725" y="6053406"/>
            <a:ext cx="530096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13" b="1" dirty="0">
                <a:solidFill>
                  <a:schemeClr val="bg1"/>
                </a:solidFill>
              </a:rPr>
              <a:t>Etage</a:t>
            </a:r>
          </a:p>
        </p:txBody>
      </p:sp>
      <p:sp>
        <p:nvSpPr>
          <p:cNvPr id="249" name="ZoneTexte 248">
            <a:extLst>
              <a:ext uri="{FF2B5EF4-FFF2-40B4-BE49-F238E27FC236}">
                <a16:creationId xmlns:a16="http://schemas.microsoft.com/office/drawing/2014/main" id="{1E222DDA-18FB-4263-8C45-0EF397B0BFA2}"/>
              </a:ext>
            </a:extLst>
          </p:cNvPr>
          <p:cNvSpPr txBox="1"/>
          <p:nvPr/>
        </p:nvSpPr>
        <p:spPr>
          <a:xfrm>
            <a:off x="3581592" y="6279627"/>
            <a:ext cx="482859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fr-FR" b="1" dirty="0"/>
          </a:p>
        </p:txBody>
      </p:sp>
      <p:sp>
        <p:nvSpPr>
          <p:cNvPr id="250" name="Rectangle 249">
            <a:extLst>
              <a:ext uri="{FF2B5EF4-FFF2-40B4-BE49-F238E27FC236}">
                <a16:creationId xmlns:a16="http://schemas.microsoft.com/office/drawing/2014/main" id="{55F18717-0CEA-4F88-B449-228BA4A67E80}"/>
              </a:ext>
            </a:extLst>
          </p:cNvPr>
          <p:cNvSpPr/>
          <p:nvPr/>
        </p:nvSpPr>
        <p:spPr>
          <a:xfrm>
            <a:off x="4399479" y="6177348"/>
            <a:ext cx="1438753" cy="415997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cxnSp>
        <p:nvCxnSpPr>
          <p:cNvPr id="251" name="Connecteur droit 250">
            <a:extLst>
              <a:ext uri="{FF2B5EF4-FFF2-40B4-BE49-F238E27FC236}">
                <a16:creationId xmlns:a16="http://schemas.microsoft.com/office/drawing/2014/main" id="{BA158FD1-2974-4D57-9CF0-4418BCE28FA9}"/>
              </a:ext>
            </a:extLst>
          </p:cNvPr>
          <p:cNvCxnSpPr>
            <a:cxnSpLocks/>
            <a:stCxn id="247" idx="3"/>
            <a:endCxn id="250" idx="1"/>
          </p:cNvCxnSpPr>
          <p:nvPr/>
        </p:nvCxnSpPr>
        <p:spPr>
          <a:xfrm flipV="1">
            <a:off x="4124808" y="6385347"/>
            <a:ext cx="274671" cy="4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2" name="Rectangle 251">
            <a:extLst>
              <a:ext uri="{FF2B5EF4-FFF2-40B4-BE49-F238E27FC236}">
                <a16:creationId xmlns:a16="http://schemas.microsoft.com/office/drawing/2014/main" id="{A14C6F9E-1190-47D8-8BFA-F059D1EA17DD}"/>
              </a:ext>
            </a:extLst>
          </p:cNvPr>
          <p:cNvSpPr/>
          <p:nvPr/>
        </p:nvSpPr>
        <p:spPr>
          <a:xfrm>
            <a:off x="6117985" y="6072456"/>
            <a:ext cx="614071" cy="62434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253" name="ZoneTexte 252">
            <a:extLst>
              <a:ext uri="{FF2B5EF4-FFF2-40B4-BE49-F238E27FC236}">
                <a16:creationId xmlns:a16="http://schemas.microsoft.com/office/drawing/2014/main" id="{04EBAE59-8B4E-4550-9093-DA643A97A366}"/>
              </a:ext>
            </a:extLst>
          </p:cNvPr>
          <p:cNvSpPr txBox="1"/>
          <p:nvPr/>
        </p:nvSpPr>
        <p:spPr>
          <a:xfrm>
            <a:off x="6159973" y="6052643"/>
            <a:ext cx="530096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13" b="1" dirty="0">
                <a:solidFill>
                  <a:schemeClr val="bg1"/>
                </a:solidFill>
              </a:rPr>
              <a:t>SD</a:t>
            </a:r>
          </a:p>
        </p:txBody>
      </p:sp>
      <p:sp>
        <p:nvSpPr>
          <p:cNvPr id="254" name="ZoneTexte 253">
            <a:extLst>
              <a:ext uri="{FF2B5EF4-FFF2-40B4-BE49-F238E27FC236}">
                <a16:creationId xmlns:a16="http://schemas.microsoft.com/office/drawing/2014/main" id="{0677A7E8-8463-4966-ACC0-1A335DEE51BC}"/>
              </a:ext>
            </a:extLst>
          </p:cNvPr>
          <p:cNvSpPr txBox="1"/>
          <p:nvPr/>
        </p:nvSpPr>
        <p:spPr>
          <a:xfrm>
            <a:off x="6188840" y="6278864"/>
            <a:ext cx="482859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fr-FR" b="1" dirty="0"/>
          </a:p>
        </p:txBody>
      </p:sp>
      <p:cxnSp>
        <p:nvCxnSpPr>
          <p:cNvPr id="255" name="Connecteur droit 254">
            <a:extLst>
              <a:ext uri="{FF2B5EF4-FFF2-40B4-BE49-F238E27FC236}">
                <a16:creationId xmlns:a16="http://schemas.microsoft.com/office/drawing/2014/main" id="{18880EB1-3513-45D4-9C3B-AFFF8DE68E2C}"/>
              </a:ext>
            </a:extLst>
          </p:cNvPr>
          <p:cNvCxnSpPr>
            <a:cxnSpLocks/>
            <a:stCxn id="250" idx="3"/>
            <a:endCxn id="252" idx="1"/>
          </p:cNvCxnSpPr>
          <p:nvPr/>
        </p:nvCxnSpPr>
        <p:spPr>
          <a:xfrm flipV="1">
            <a:off x="5838232" y="6384629"/>
            <a:ext cx="279753" cy="71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" name="Rectangle 255">
            <a:extLst>
              <a:ext uri="{FF2B5EF4-FFF2-40B4-BE49-F238E27FC236}">
                <a16:creationId xmlns:a16="http://schemas.microsoft.com/office/drawing/2014/main" id="{4AEA8842-28A2-4635-805E-B7A86F24D366}"/>
              </a:ext>
            </a:extLst>
          </p:cNvPr>
          <p:cNvSpPr/>
          <p:nvPr/>
        </p:nvSpPr>
        <p:spPr>
          <a:xfrm>
            <a:off x="3510742" y="6819362"/>
            <a:ext cx="614071" cy="62434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257" name="ZoneTexte 256">
            <a:extLst>
              <a:ext uri="{FF2B5EF4-FFF2-40B4-BE49-F238E27FC236}">
                <a16:creationId xmlns:a16="http://schemas.microsoft.com/office/drawing/2014/main" id="{284360F6-E927-431C-B3CB-79BBE29348D2}"/>
              </a:ext>
            </a:extLst>
          </p:cNvPr>
          <p:cNvSpPr txBox="1"/>
          <p:nvPr/>
        </p:nvSpPr>
        <p:spPr>
          <a:xfrm>
            <a:off x="3552730" y="6799549"/>
            <a:ext cx="530096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13" b="1" dirty="0">
                <a:solidFill>
                  <a:schemeClr val="bg1"/>
                </a:solidFill>
              </a:rPr>
              <a:t>Etage</a:t>
            </a:r>
          </a:p>
        </p:txBody>
      </p:sp>
      <p:sp>
        <p:nvSpPr>
          <p:cNvPr id="258" name="ZoneTexte 257">
            <a:extLst>
              <a:ext uri="{FF2B5EF4-FFF2-40B4-BE49-F238E27FC236}">
                <a16:creationId xmlns:a16="http://schemas.microsoft.com/office/drawing/2014/main" id="{7C1868AF-0D47-4CBB-B508-77578DBD9761}"/>
              </a:ext>
            </a:extLst>
          </p:cNvPr>
          <p:cNvSpPr txBox="1"/>
          <p:nvPr/>
        </p:nvSpPr>
        <p:spPr>
          <a:xfrm>
            <a:off x="3581597" y="7025770"/>
            <a:ext cx="482859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fr-FR" b="1" dirty="0"/>
          </a:p>
        </p:txBody>
      </p:sp>
      <p:sp>
        <p:nvSpPr>
          <p:cNvPr id="259" name="Rectangle 258">
            <a:extLst>
              <a:ext uri="{FF2B5EF4-FFF2-40B4-BE49-F238E27FC236}">
                <a16:creationId xmlns:a16="http://schemas.microsoft.com/office/drawing/2014/main" id="{FAF5DE0B-6131-4991-ABCF-9AEABDD822D1}"/>
              </a:ext>
            </a:extLst>
          </p:cNvPr>
          <p:cNvSpPr/>
          <p:nvPr/>
        </p:nvSpPr>
        <p:spPr>
          <a:xfrm>
            <a:off x="4399484" y="6923491"/>
            <a:ext cx="1438748" cy="415997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cxnSp>
        <p:nvCxnSpPr>
          <p:cNvPr id="260" name="Connecteur droit 259">
            <a:extLst>
              <a:ext uri="{FF2B5EF4-FFF2-40B4-BE49-F238E27FC236}">
                <a16:creationId xmlns:a16="http://schemas.microsoft.com/office/drawing/2014/main" id="{045747F1-5B04-4D4C-8634-026FE202AE45}"/>
              </a:ext>
            </a:extLst>
          </p:cNvPr>
          <p:cNvCxnSpPr>
            <a:cxnSpLocks/>
            <a:stCxn id="256" idx="3"/>
            <a:endCxn id="259" idx="1"/>
          </p:cNvCxnSpPr>
          <p:nvPr/>
        </p:nvCxnSpPr>
        <p:spPr>
          <a:xfrm flipV="1">
            <a:off x="4124813" y="7131490"/>
            <a:ext cx="274671" cy="4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1" name="Rectangle 260">
            <a:extLst>
              <a:ext uri="{FF2B5EF4-FFF2-40B4-BE49-F238E27FC236}">
                <a16:creationId xmlns:a16="http://schemas.microsoft.com/office/drawing/2014/main" id="{243BE553-CEE5-4006-BBC0-44AC6AB0AD16}"/>
              </a:ext>
            </a:extLst>
          </p:cNvPr>
          <p:cNvSpPr/>
          <p:nvPr/>
        </p:nvSpPr>
        <p:spPr>
          <a:xfrm>
            <a:off x="6117990" y="6818599"/>
            <a:ext cx="614071" cy="62434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262" name="ZoneTexte 261">
            <a:extLst>
              <a:ext uri="{FF2B5EF4-FFF2-40B4-BE49-F238E27FC236}">
                <a16:creationId xmlns:a16="http://schemas.microsoft.com/office/drawing/2014/main" id="{6FB3C476-06DD-4B60-8684-B4C160307ADA}"/>
              </a:ext>
            </a:extLst>
          </p:cNvPr>
          <p:cNvSpPr txBox="1"/>
          <p:nvPr/>
        </p:nvSpPr>
        <p:spPr>
          <a:xfrm>
            <a:off x="6159978" y="6798786"/>
            <a:ext cx="530096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13" b="1" dirty="0">
                <a:solidFill>
                  <a:schemeClr val="bg1"/>
                </a:solidFill>
              </a:rPr>
              <a:t>SD</a:t>
            </a:r>
          </a:p>
        </p:txBody>
      </p:sp>
      <p:sp>
        <p:nvSpPr>
          <p:cNvPr id="263" name="ZoneTexte 262">
            <a:extLst>
              <a:ext uri="{FF2B5EF4-FFF2-40B4-BE49-F238E27FC236}">
                <a16:creationId xmlns:a16="http://schemas.microsoft.com/office/drawing/2014/main" id="{15BCBDF7-240C-4AC3-B27F-970B26203DC6}"/>
              </a:ext>
            </a:extLst>
          </p:cNvPr>
          <p:cNvSpPr txBox="1"/>
          <p:nvPr/>
        </p:nvSpPr>
        <p:spPr>
          <a:xfrm>
            <a:off x="6188845" y="7025007"/>
            <a:ext cx="482859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fr-FR" b="1" dirty="0"/>
          </a:p>
        </p:txBody>
      </p:sp>
      <p:cxnSp>
        <p:nvCxnSpPr>
          <p:cNvPr id="264" name="Connecteur droit 263">
            <a:extLst>
              <a:ext uri="{FF2B5EF4-FFF2-40B4-BE49-F238E27FC236}">
                <a16:creationId xmlns:a16="http://schemas.microsoft.com/office/drawing/2014/main" id="{D1A52AD8-ABC7-48D4-994D-6773BD27B3E4}"/>
              </a:ext>
            </a:extLst>
          </p:cNvPr>
          <p:cNvCxnSpPr>
            <a:cxnSpLocks/>
            <a:stCxn id="259" idx="3"/>
            <a:endCxn id="261" idx="1"/>
          </p:cNvCxnSpPr>
          <p:nvPr/>
        </p:nvCxnSpPr>
        <p:spPr>
          <a:xfrm flipV="1">
            <a:off x="5838232" y="7130772"/>
            <a:ext cx="279758" cy="71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5" name="Triangle isocèle 264">
            <a:extLst>
              <a:ext uri="{FF2B5EF4-FFF2-40B4-BE49-F238E27FC236}">
                <a16:creationId xmlns:a16="http://schemas.microsoft.com/office/drawing/2014/main" id="{E9D08007-99AD-4843-82AC-D2B82F364C99}"/>
              </a:ext>
            </a:extLst>
          </p:cNvPr>
          <p:cNvSpPr/>
          <p:nvPr/>
        </p:nvSpPr>
        <p:spPr>
          <a:xfrm flipV="1">
            <a:off x="1612473" y="5933856"/>
            <a:ext cx="267672" cy="17845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266" name="Triangle isocèle 265">
            <a:extLst>
              <a:ext uri="{FF2B5EF4-FFF2-40B4-BE49-F238E27FC236}">
                <a16:creationId xmlns:a16="http://schemas.microsoft.com/office/drawing/2014/main" id="{50373C3E-915F-4EF5-9110-DAC057F153DF}"/>
              </a:ext>
            </a:extLst>
          </p:cNvPr>
          <p:cNvSpPr/>
          <p:nvPr/>
        </p:nvSpPr>
        <p:spPr>
          <a:xfrm flipV="1">
            <a:off x="1593355" y="6673602"/>
            <a:ext cx="267672" cy="17845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267" name="Triangle isocèle 266">
            <a:extLst>
              <a:ext uri="{FF2B5EF4-FFF2-40B4-BE49-F238E27FC236}">
                <a16:creationId xmlns:a16="http://schemas.microsoft.com/office/drawing/2014/main" id="{71585364-A6DB-43C1-97C1-2D6523B0578B}"/>
              </a:ext>
            </a:extLst>
          </p:cNvPr>
          <p:cNvSpPr/>
          <p:nvPr/>
        </p:nvSpPr>
        <p:spPr>
          <a:xfrm flipV="1">
            <a:off x="5008554" y="5926017"/>
            <a:ext cx="267672" cy="17845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268" name="Triangle isocèle 267">
            <a:extLst>
              <a:ext uri="{FF2B5EF4-FFF2-40B4-BE49-F238E27FC236}">
                <a16:creationId xmlns:a16="http://schemas.microsoft.com/office/drawing/2014/main" id="{BD4ACB8E-BD1C-4307-B87B-02DCFCD65647}"/>
              </a:ext>
            </a:extLst>
          </p:cNvPr>
          <p:cNvSpPr/>
          <p:nvPr/>
        </p:nvSpPr>
        <p:spPr>
          <a:xfrm flipV="1">
            <a:off x="4990714" y="6683967"/>
            <a:ext cx="267672" cy="17845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275" name="Triangle isocèle 274">
            <a:extLst>
              <a:ext uri="{FF2B5EF4-FFF2-40B4-BE49-F238E27FC236}">
                <a16:creationId xmlns:a16="http://schemas.microsoft.com/office/drawing/2014/main" id="{2188618D-0BF5-4A6B-8FE6-3E949A067128}"/>
              </a:ext>
            </a:extLst>
          </p:cNvPr>
          <p:cNvSpPr/>
          <p:nvPr/>
        </p:nvSpPr>
        <p:spPr>
          <a:xfrm flipV="1">
            <a:off x="1602402" y="7395114"/>
            <a:ext cx="267672" cy="17845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276" name="Triangle isocèle 275">
            <a:extLst>
              <a:ext uri="{FF2B5EF4-FFF2-40B4-BE49-F238E27FC236}">
                <a16:creationId xmlns:a16="http://schemas.microsoft.com/office/drawing/2014/main" id="{E6E9A3A3-2BDA-4E06-88A8-5C2D506BEA90}"/>
              </a:ext>
            </a:extLst>
          </p:cNvPr>
          <p:cNvSpPr/>
          <p:nvPr/>
        </p:nvSpPr>
        <p:spPr>
          <a:xfrm flipV="1">
            <a:off x="1620921" y="7615965"/>
            <a:ext cx="267672" cy="17845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277" name="Triangle isocèle 276">
            <a:extLst>
              <a:ext uri="{FF2B5EF4-FFF2-40B4-BE49-F238E27FC236}">
                <a16:creationId xmlns:a16="http://schemas.microsoft.com/office/drawing/2014/main" id="{60690889-3870-4701-AEC2-E5B3FC65C1F2}"/>
              </a:ext>
            </a:extLst>
          </p:cNvPr>
          <p:cNvSpPr/>
          <p:nvPr/>
        </p:nvSpPr>
        <p:spPr>
          <a:xfrm flipV="1">
            <a:off x="4949445" y="7395114"/>
            <a:ext cx="267672" cy="17845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278" name="Triangle isocèle 277">
            <a:extLst>
              <a:ext uri="{FF2B5EF4-FFF2-40B4-BE49-F238E27FC236}">
                <a16:creationId xmlns:a16="http://schemas.microsoft.com/office/drawing/2014/main" id="{15864B9D-3107-42D6-8755-4A2B8AB0CF3C}"/>
              </a:ext>
            </a:extLst>
          </p:cNvPr>
          <p:cNvSpPr/>
          <p:nvPr/>
        </p:nvSpPr>
        <p:spPr>
          <a:xfrm flipV="1">
            <a:off x="4967964" y="7615965"/>
            <a:ext cx="267672" cy="17845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279" name="Rectangle 278">
            <a:extLst>
              <a:ext uri="{FF2B5EF4-FFF2-40B4-BE49-F238E27FC236}">
                <a16:creationId xmlns:a16="http://schemas.microsoft.com/office/drawing/2014/main" id="{9BBBAE2C-8E01-487C-A18A-9DB2E42908BD}"/>
              </a:ext>
            </a:extLst>
          </p:cNvPr>
          <p:cNvSpPr/>
          <p:nvPr/>
        </p:nvSpPr>
        <p:spPr>
          <a:xfrm>
            <a:off x="140644" y="7745839"/>
            <a:ext cx="614071" cy="62434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280" name="ZoneTexte 279">
            <a:extLst>
              <a:ext uri="{FF2B5EF4-FFF2-40B4-BE49-F238E27FC236}">
                <a16:creationId xmlns:a16="http://schemas.microsoft.com/office/drawing/2014/main" id="{21A78836-6E80-418F-82AE-B656A7B7CEF7}"/>
              </a:ext>
            </a:extLst>
          </p:cNvPr>
          <p:cNvSpPr txBox="1"/>
          <p:nvPr/>
        </p:nvSpPr>
        <p:spPr>
          <a:xfrm>
            <a:off x="182632" y="7726026"/>
            <a:ext cx="530096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13" b="1" dirty="0">
                <a:solidFill>
                  <a:schemeClr val="bg1"/>
                </a:solidFill>
              </a:rPr>
              <a:t>Etage</a:t>
            </a:r>
          </a:p>
        </p:txBody>
      </p:sp>
      <p:sp>
        <p:nvSpPr>
          <p:cNvPr id="281" name="ZoneTexte 280">
            <a:extLst>
              <a:ext uri="{FF2B5EF4-FFF2-40B4-BE49-F238E27FC236}">
                <a16:creationId xmlns:a16="http://schemas.microsoft.com/office/drawing/2014/main" id="{4FB6AACC-0D43-420C-B557-32103D5C1E96}"/>
              </a:ext>
            </a:extLst>
          </p:cNvPr>
          <p:cNvSpPr txBox="1"/>
          <p:nvPr/>
        </p:nvSpPr>
        <p:spPr>
          <a:xfrm>
            <a:off x="211499" y="7952247"/>
            <a:ext cx="482859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fr-FR" b="1" dirty="0"/>
          </a:p>
        </p:txBody>
      </p:sp>
      <p:sp>
        <p:nvSpPr>
          <p:cNvPr id="282" name="Rectangle 281">
            <a:extLst>
              <a:ext uri="{FF2B5EF4-FFF2-40B4-BE49-F238E27FC236}">
                <a16:creationId xmlns:a16="http://schemas.microsoft.com/office/drawing/2014/main" id="{A6B1C7AE-6E02-4BEA-B3E5-EA64E9C52B35}"/>
              </a:ext>
            </a:extLst>
          </p:cNvPr>
          <p:cNvSpPr/>
          <p:nvPr/>
        </p:nvSpPr>
        <p:spPr>
          <a:xfrm>
            <a:off x="1026761" y="7849968"/>
            <a:ext cx="4796206" cy="415997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cxnSp>
        <p:nvCxnSpPr>
          <p:cNvPr id="283" name="Connecteur droit 282">
            <a:extLst>
              <a:ext uri="{FF2B5EF4-FFF2-40B4-BE49-F238E27FC236}">
                <a16:creationId xmlns:a16="http://schemas.microsoft.com/office/drawing/2014/main" id="{8F0BC83E-6E9E-450C-9716-9BE3C90EDDFC}"/>
              </a:ext>
            </a:extLst>
          </p:cNvPr>
          <p:cNvCxnSpPr>
            <a:cxnSpLocks/>
            <a:stCxn id="279" idx="3"/>
            <a:endCxn id="282" idx="1"/>
          </p:cNvCxnSpPr>
          <p:nvPr/>
        </p:nvCxnSpPr>
        <p:spPr>
          <a:xfrm flipV="1">
            <a:off x="754715" y="8057967"/>
            <a:ext cx="272046" cy="4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4" name="Triangle isocèle 283">
            <a:extLst>
              <a:ext uri="{FF2B5EF4-FFF2-40B4-BE49-F238E27FC236}">
                <a16:creationId xmlns:a16="http://schemas.microsoft.com/office/drawing/2014/main" id="{F4DA04BC-9D6D-4E7A-B334-44B0EE010A33}"/>
              </a:ext>
            </a:extLst>
          </p:cNvPr>
          <p:cNvSpPr/>
          <p:nvPr/>
        </p:nvSpPr>
        <p:spPr>
          <a:xfrm flipV="1">
            <a:off x="3266516" y="8317755"/>
            <a:ext cx="267672" cy="17845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285" name="Rectangle 284">
            <a:extLst>
              <a:ext uri="{FF2B5EF4-FFF2-40B4-BE49-F238E27FC236}">
                <a16:creationId xmlns:a16="http://schemas.microsoft.com/office/drawing/2014/main" id="{0207FC81-09D5-42F6-8EA0-664A7CCC0AF6}"/>
              </a:ext>
            </a:extLst>
          </p:cNvPr>
          <p:cNvSpPr/>
          <p:nvPr/>
        </p:nvSpPr>
        <p:spPr>
          <a:xfrm>
            <a:off x="6124578" y="7746075"/>
            <a:ext cx="614071" cy="62434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286" name="ZoneTexte 285">
            <a:extLst>
              <a:ext uri="{FF2B5EF4-FFF2-40B4-BE49-F238E27FC236}">
                <a16:creationId xmlns:a16="http://schemas.microsoft.com/office/drawing/2014/main" id="{6EEEF5DC-7528-4F87-947B-E3274D7B3FAB}"/>
              </a:ext>
            </a:extLst>
          </p:cNvPr>
          <p:cNvSpPr txBox="1"/>
          <p:nvPr/>
        </p:nvSpPr>
        <p:spPr>
          <a:xfrm>
            <a:off x="6166566" y="7726262"/>
            <a:ext cx="530096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13" b="1" dirty="0">
                <a:solidFill>
                  <a:schemeClr val="bg1"/>
                </a:solidFill>
              </a:rPr>
              <a:t>SD</a:t>
            </a:r>
          </a:p>
        </p:txBody>
      </p:sp>
      <p:sp>
        <p:nvSpPr>
          <p:cNvPr id="287" name="ZoneTexte 286">
            <a:extLst>
              <a:ext uri="{FF2B5EF4-FFF2-40B4-BE49-F238E27FC236}">
                <a16:creationId xmlns:a16="http://schemas.microsoft.com/office/drawing/2014/main" id="{A33C6A0B-7500-4DA6-9569-F63BCB819F6A}"/>
              </a:ext>
            </a:extLst>
          </p:cNvPr>
          <p:cNvSpPr txBox="1"/>
          <p:nvPr/>
        </p:nvSpPr>
        <p:spPr>
          <a:xfrm>
            <a:off x="6195433" y="7952483"/>
            <a:ext cx="482859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fr-FR" b="1" dirty="0"/>
          </a:p>
        </p:txBody>
      </p:sp>
      <p:cxnSp>
        <p:nvCxnSpPr>
          <p:cNvPr id="288" name="Connecteur droit 287">
            <a:extLst>
              <a:ext uri="{FF2B5EF4-FFF2-40B4-BE49-F238E27FC236}">
                <a16:creationId xmlns:a16="http://schemas.microsoft.com/office/drawing/2014/main" id="{B814E962-9CE3-49B8-AD01-D72181A05BC7}"/>
              </a:ext>
            </a:extLst>
          </p:cNvPr>
          <p:cNvCxnSpPr>
            <a:cxnSpLocks/>
            <a:stCxn id="282" idx="3"/>
            <a:endCxn id="285" idx="1"/>
          </p:cNvCxnSpPr>
          <p:nvPr/>
        </p:nvCxnSpPr>
        <p:spPr>
          <a:xfrm>
            <a:off x="5822967" y="8057967"/>
            <a:ext cx="301611" cy="28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9" name="Rectangle 288">
            <a:extLst>
              <a:ext uri="{FF2B5EF4-FFF2-40B4-BE49-F238E27FC236}">
                <a16:creationId xmlns:a16="http://schemas.microsoft.com/office/drawing/2014/main" id="{ACDDE4C9-0B4D-465E-A0E5-DDD9310D6FFD}"/>
              </a:ext>
            </a:extLst>
          </p:cNvPr>
          <p:cNvSpPr/>
          <p:nvPr/>
        </p:nvSpPr>
        <p:spPr>
          <a:xfrm>
            <a:off x="140643" y="8462037"/>
            <a:ext cx="614071" cy="62434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290" name="ZoneTexte 289">
            <a:extLst>
              <a:ext uri="{FF2B5EF4-FFF2-40B4-BE49-F238E27FC236}">
                <a16:creationId xmlns:a16="http://schemas.microsoft.com/office/drawing/2014/main" id="{68730517-8708-45B8-A207-289299BC203E}"/>
              </a:ext>
            </a:extLst>
          </p:cNvPr>
          <p:cNvSpPr txBox="1"/>
          <p:nvPr/>
        </p:nvSpPr>
        <p:spPr>
          <a:xfrm>
            <a:off x="182631" y="8442224"/>
            <a:ext cx="530096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13" b="1" dirty="0">
                <a:solidFill>
                  <a:schemeClr val="bg1"/>
                </a:solidFill>
              </a:rPr>
              <a:t>Etage</a:t>
            </a:r>
          </a:p>
        </p:txBody>
      </p:sp>
      <p:sp>
        <p:nvSpPr>
          <p:cNvPr id="291" name="ZoneTexte 290">
            <a:extLst>
              <a:ext uri="{FF2B5EF4-FFF2-40B4-BE49-F238E27FC236}">
                <a16:creationId xmlns:a16="http://schemas.microsoft.com/office/drawing/2014/main" id="{46E2F2DD-C37C-44FF-926B-FBA08E77C764}"/>
              </a:ext>
            </a:extLst>
          </p:cNvPr>
          <p:cNvSpPr txBox="1"/>
          <p:nvPr/>
        </p:nvSpPr>
        <p:spPr>
          <a:xfrm>
            <a:off x="211498" y="8668445"/>
            <a:ext cx="482859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fr-FR" b="1" dirty="0"/>
          </a:p>
        </p:txBody>
      </p:sp>
      <p:sp>
        <p:nvSpPr>
          <p:cNvPr id="292" name="Rectangle 291">
            <a:extLst>
              <a:ext uri="{FF2B5EF4-FFF2-40B4-BE49-F238E27FC236}">
                <a16:creationId xmlns:a16="http://schemas.microsoft.com/office/drawing/2014/main" id="{85B7A480-9EFB-40B5-8614-C406B4C95118}"/>
              </a:ext>
            </a:extLst>
          </p:cNvPr>
          <p:cNvSpPr/>
          <p:nvPr/>
        </p:nvSpPr>
        <p:spPr>
          <a:xfrm>
            <a:off x="1026760" y="8566166"/>
            <a:ext cx="4796206" cy="415997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cxnSp>
        <p:nvCxnSpPr>
          <p:cNvPr id="293" name="Connecteur droit 292">
            <a:extLst>
              <a:ext uri="{FF2B5EF4-FFF2-40B4-BE49-F238E27FC236}">
                <a16:creationId xmlns:a16="http://schemas.microsoft.com/office/drawing/2014/main" id="{CB0A3803-E0B5-49F5-8543-2586DEBB994F}"/>
              </a:ext>
            </a:extLst>
          </p:cNvPr>
          <p:cNvCxnSpPr>
            <a:cxnSpLocks/>
            <a:stCxn id="289" idx="3"/>
            <a:endCxn id="292" idx="1"/>
          </p:cNvCxnSpPr>
          <p:nvPr/>
        </p:nvCxnSpPr>
        <p:spPr>
          <a:xfrm flipV="1">
            <a:off x="754714" y="8774165"/>
            <a:ext cx="272046" cy="4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4" name="Rectangle 293">
            <a:extLst>
              <a:ext uri="{FF2B5EF4-FFF2-40B4-BE49-F238E27FC236}">
                <a16:creationId xmlns:a16="http://schemas.microsoft.com/office/drawing/2014/main" id="{C0589428-A401-4FFB-A099-2192556DFBED}"/>
              </a:ext>
            </a:extLst>
          </p:cNvPr>
          <p:cNvSpPr/>
          <p:nvPr/>
        </p:nvSpPr>
        <p:spPr>
          <a:xfrm>
            <a:off x="6124577" y="8462273"/>
            <a:ext cx="614071" cy="62434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295" name="ZoneTexte 294">
            <a:extLst>
              <a:ext uri="{FF2B5EF4-FFF2-40B4-BE49-F238E27FC236}">
                <a16:creationId xmlns:a16="http://schemas.microsoft.com/office/drawing/2014/main" id="{B10F00DE-1702-44F0-8968-F486C11C8400}"/>
              </a:ext>
            </a:extLst>
          </p:cNvPr>
          <p:cNvSpPr txBox="1"/>
          <p:nvPr/>
        </p:nvSpPr>
        <p:spPr>
          <a:xfrm>
            <a:off x="6166565" y="8442460"/>
            <a:ext cx="530096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13" b="1" dirty="0">
                <a:solidFill>
                  <a:schemeClr val="bg1"/>
                </a:solidFill>
              </a:rPr>
              <a:t>SD</a:t>
            </a:r>
          </a:p>
        </p:txBody>
      </p:sp>
      <p:sp>
        <p:nvSpPr>
          <p:cNvPr id="296" name="ZoneTexte 295">
            <a:extLst>
              <a:ext uri="{FF2B5EF4-FFF2-40B4-BE49-F238E27FC236}">
                <a16:creationId xmlns:a16="http://schemas.microsoft.com/office/drawing/2014/main" id="{E336B12C-7409-414F-952A-FF3E6857CC71}"/>
              </a:ext>
            </a:extLst>
          </p:cNvPr>
          <p:cNvSpPr txBox="1"/>
          <p:nvPr/>
        </p:nvSpPr>
        <p:spPr>
          <a:xfrm>
            <a:off x="6195432" y="8668681"/>
            <a:ext cx="482859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fr-FR" b="1" dirty="0"/>
          </a:p>
        </p:txBody>
      </p:sp>
      <p:cxnSp>
        <p:nvCxnSpPr>
          <p:cNvPr id="297" name="Connecteur droit 296">
            <a:extLst>
              <a:ext uri="{FF2B5EF4-FFF2-40B4-BE49-F238E27FC236}">
                <a16:creationId xmlns:a16="http://schemas.microsoft.com/office/drawing/2014/main" id="{D8F252E0-90C9-4E21-810D-C4A92A7FBB5B}"/>
              </a:ext>
            </a:extLst>
          </p:cNvPr>
          <p:cNvCxnSpPr>
            <a:cxnSpLocks/>
            <a:stCxn id="292" idx="3"/>
            <a:endCxn id="294" idx="1"/>
          </p:cNvCxnSpPr>
          <p:nvPr/>
        </p:nvCxnSpPr>
        <p:spPr>
          <a:xfrm>
            <a:off x="5822966" y="8774165"/>
            <a:ext cx="301611" cy="28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8" name="Triangle isocèle 297">
            <a:extLst>
              <a:ext uri="{FF2B5EF4-FFF2-40B4-BE49-F238E27FC236}">
                <a16:creationId xmlns:a16="http://schemas.microsoft.com/office/drawing/2014/main" id="{6C7337BD-0746-436C-8F78-16982542E1E9}"/>
              </a:ext>
            </a:extLst>
          </p:cNvPr>
          <p:cNvSpPr/>
          <p:nvPr/>
        </p:nvSpPr>
        <p:spPr>
          <a:xfrm flipV="1">
            <a:off x="3266516" y="9033953"/>
            <a:ext cx="267672" cy="17845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299" name="Rectangle 298">
            <a:extLst>
              <a:ext uri="{FF2B5EF4-FFF2-40B4-BE49-F238E27FC236}">
                <a16:creationId xmlns:a16="http://schemas.microsoft.com/office/drawing/2014/main" id="{CF6C8D51-7C25-4A05-A777-0D7BC1388320}"/>
              </a:ext>
            </a:extLst>
          </p:cNvPr>
          <p:cNvSpPr/>
          <p:nvPr/>
        </p:nvSpPr>
        <p:spPr>
          <a:xfrm>
            <a:off x="140643" y="9178235"/>
            <a:ext cx="614071" cy="62434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300" name="ZoneTexte 299">
            <a:extLst>
              <a:ext uri="{FF2B5EF4-FFF2-40B4-BE49-F238E27FC236}">
                <a16:creationId xmlns:a16="http://schemas.microsoft.com/office/drawing/2014/main" id="{B64EE217-4C36-4273-A2AE-E820BF829161}"/>
              </a:ext>
            </a:extLst>
          </p:cNvPr>
          <p:cNvSpPr txBox="1"/>
          <p:nvPr/>
        </p:nvSpPr>
        <p:spPr>
          <a:xfrm>
            <a:off x="182631" y="9158422"/>
            <a:ext cx="530096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13" b="1" dirty="0">
                <a:solidFill>
                  <a:schemeClr val="bg1"/>
                </a:solidFill>
              </a:rPr>
              <a:t>Etage</a:t>
            </a:r>
          </a:p>
        </p:txBody>
      </p:sp>
      <p:sp>
        <p:nvSpPr>
          <p:cNvPr id="301" name="ZoneTexte 300">
            <a:extLst>
              <a:ext uri="{FF2B5EF4-FFF2-40B4-BE49-F238E27FC236}">
                <a16:creationId xmlns:a16="http://schemas.microsoft.com/office/drawing/2014/main" id="{EC8E4383-8685-4163-96EF-8F4AB7460117}"/>
              </a:ext>
            </a:extLst>
          </p:cNvPr>
          <p:cNvSpPr txBox="1"/>
          <p:nvPr/>
        </p:nvSpPr>
        <p:spPr>
          <a:xfrm>
            <a:off x="211498" y="9384643"/>
            <a:ext cx="482859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fr-FR" b="1" dirty="0"/>
          </a:p>
        </p:txBody>
      </p:sp>
      <p:sp>
        <p:nvSpPr>
          <p:cNvPr id="302" name="Rectangle 301">
            <a:extLst>
              <a:ext uri="{FF2B5EF4-FFF2-40B4-BE49-F238E27FC236}">
                <a16:creationId xmlns:a16="http://schemas.microsoft.com/office/drawing/2014/main" id="{F8A5BDB6-12C6-471A-A5A1-7663B395EDB6}"/>
              </a:ext>
            </a:extLst>
          </p:cNvPr>
          <p:cNvSpPr/>
          <p:nvPr/>
        </p:nvSpPr>
        <p:spPr>
          <a:xfrm>
            <a:off x="1026760" y="9282364"/>
            <a:ext cx="4796206" cy="415997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cxnSp>
        <p:nvCxnSpPr>
          <p:cNvPr id="303" name="Connecteur droit 302">
            <a:extLst>
              <a:ext uri="{FF2B5EF4-FFF2-40B4-BE49-F238E27FC236}">
                <a16:creationId xmlns:a16="http://schemas.microsoft.com/office/drawing/2014/main" id="{5ADB976D-9BEB-4106-B2C1-0B6ACB231718}"/>
              </a:ext>
            </a:extLst>
          </p:cNvPr>
          <p:cNvCxnSpPr>
            <a:cxnSpLocks/>
            <a:stCxn id="299" idx="3"/>
            <a:endCxn id="302" idx="1"/>
          </p:cNvCxnSpPr>
          <p:nvPr/>
        </p:nvCxnSpPr>
        <p:spPr>
          <a:xfrm flipV="1">
            <a:off x="754714" y="9490363"/>
            <a:ext cx="272046" cy="4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4" name="Rectangle 303">
            <a:extLst>
              <a:ext uri="{FF2B5EF4-FFF2-40B4-BE49-F238E27FC236}">
                <a16:creationId xmlns:a16="http://schemas.microsoft.com/office/drawing/2014/main" id="{E6E0CAC7-F7DC-45A4-A990-CA896C48E311}"/>
              </a:ext>
            </a:extLst>
          </p:cNvPr>
          <p:cNvSpPr/>
          <p:nvPr/>
        </p:nvSpPr>
        <p:spPr>
          <a:xfrm>
            <a:off x="6124577" y="9178471"/>
            <a:ext cx="614071" cy="62434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305" name="ZoneTexte 304">
            <a:extLst>
              <a:ext uri="{FF2B5EF4-FFF2-40B4-BE49-F238E27FC236}">
                <a16:creationId xmlns:a16="http://schemas.microsoft.com/office/drawing/2014/main" id="{D8972FAD-8893-43D5-9AA2-109E35323845}"/>
              </a:ext>
            </a:extLst>
          </p:cNvPr>
          <p:cNvSpPr txBox="1"/>
          <p:nvPr/>
        </p:nvSpPr>
        <p:spPr>
          <a:xfrm>
            <a:off x="6166565" y="9158658"/>
            <a:ext cx="530096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13" b="1" dirty="0">
                <a:solidFill>
                  <a:schemeClr val="bg1"/>
                </a:solidFill>
              </a:rPr>
              <a:t>SD</a:t>
            </a:r>
          </a:p>
        </p:txBody>
      </p:sp>
      <p:sp>
        <p:nvSpPr>
          <p:cNvPr id="306" name="ZoneTexte 305">
            <a:extLst>
              <a:ext uri="{FF2B5EF4-FFF2-40B4-BE49-F238E27FC236}">
                <a16:creationId xmlns:a16="http://schemas.microsoft.com/office/drawing/2014/main" id="{736BBBC5-2699-42C7-8A9E-46C850A23BE8}"/>
              </a:ext>
            </a:extLst>
          </p:cNvPr>
          <p:cNvSpPr txBox="1"/>
          <p:nvPr/>
        </p:nvSpPr>
        <p:spPr>
          <a:xfrm>
            <a:off x="6195432" y="9384879"/>
            <a:ext cx="482859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fr-FR" b="1" dirty="0"/>
          </a:p>
        </p:txBody>
      </p:sp>
      <p:cxnSp>
        <p:nvCxnSpPr>
          <p:cNvPr id="307" name="Connecteur droit 306">
            <a:extLst>
              <a:ext uri="{FF2B5EF4-FFF2-40B4-BE49-F238E27FC236}">
                <a16:creationId xmlns:a16="http://schemas.microsoft.com/office/drawing/2014/main" id="{E57BCB8A-3DF4-4904-BA32-70337894EEF2}"/>
              </a:ext>
            </a:extLst>
          </p:cNvPr>
          <p:cNvCxnSpPr>
            <a:cxnSpLocks/>
            <a:stCxn id="302" idx="3"/>
            <a:endCxn id="304" idx="1"/>
          </p:cNvCxnSpPr>
          <p:nvPr/>
        </p:nvCxnSpPr>
        <p:spPr>
          <a:xfrm>
            <a:off x="5822966" y="9490363"/>
            <a:ext cx="301611" cy="28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825344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1007</TotalTime>
  <Words>106</Words>
  <Application>Microsoft Office PowerPoint</Application>
  <PresentationFormat>Grand écran</PresentationFormat>
  <Paragraphs>106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DJIDA Alexis</dc:creator>
  <cp:lastModifiedBy>DJIDA Alexis</cp:lastModifiedBy>
  <cp:revision>17</cp:revision>
  <dcterms:created xsi:type="dcterms:W3CDTF">2021-06-08T06:06:44Z</dcterms:created>
  <dcterms:modified xsi:type="dcterms:W3CDTF">2021-07-09T06:14:35Z</dcterms:modified>
</cp:coreProperties>
</file>